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77" r:id="rId3"/>
    <p:sldId id="260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68" r:id="rId13"/>
    <p:sldId id="272" r:id="rId14"/>
    <p:sldId id="274" r:id="rId15"/>
    <p:sldId id="273" r:id="rId16"/>
    <p:sldId id="275" r:id="rId17"/>
    <p:sldId id="276" r:id="rId18"/>
    <p:sldId id="262" r:id="rId19"/>
  </p:sldIdLst>
  <p:sldSz cx="12192000" cy="6858000"/>
  <p:notesSz cx="6858000" cy="9144000"/>
  <p:defaultTextStyle>
    <a:defPPr>
      <a:defRPr lang="en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0D2"/>
    <a:srgbClr val="082D56"/>
    <a:srgbClr val="68C0F9"/>
    <a:srgbClr val="083660"/>
    <a:srgbClr val="06213F"/>
    <a:srgbClr val="115BA3"/>
    <a:srgbClr val="84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82" autoAdjust="0"/>
    <p:restoredTop sz="94635"/>
  </p:normalViewPr>
  <p:slideViewPr>
    <p:cSldViewPr snapToGrid="0" snapToObjects="1" showGuides="1">
      <p:cViewPr>
        <p:scale>
          <a:sx n="100" d="100"/>
          <a:sy n="100" d="100"/>
        </p:scale>
        <p:origin x="2130" y="90"/>
      </p:cViewPr>
      <p:guideLst>
        <p:guide orient="horz" pos="2160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CDB37-CAAA-7944-B7A4-917329867E83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1510F-48FE-BA4B-B1F5-77322F7EDFDD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411093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1510F-48FE-BA4B-B1F5-77322F7EDFDD}" type="slidenum">
              <a:rPr lang="en-BY" smtClean="0"/>
              <a:t>2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200811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07DD-6E25-894E-8EFA-11A1E69AE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EFEB8-8D5D-9440-A797-460E10CA4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5D20-AD96-B947-8F09-2F74224F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40007-F2DB-4A41-A567-1494AED5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029B-CFBE-1D40-B84E-8B5D3A4A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334772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9285-CA2F-8A47-BDDA-27B4E3C1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602B7-05BD-9343-B31B-558F2FDC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42B51-0F99-7144-A235-EB1B9318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1B037-8BEB-6F40-BC3C-504053DE6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B0CC0-7F02-6A49-8B01-74AAD4E8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77839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E0DB5-792F-8F40-A6C7-2C0270339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8D0FB-4106-564A-BB73-FBC4DDF2E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A61FF-6FEA-334E-843B-95D388182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5E899-09DE-4948-8198-D8C6187F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6E60B-6F18-A642-ACB7-F7FCED76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339288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B52F-F7C7-0944-BA5C-F79AAA5E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FD761-9135-7244-9795-7232093DB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0601F-C9C7-E54F-AF35-BE641765F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37F1-3701-074A-B9F6-041F8A1B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34A50-5C5E-1441-8A71-63D2C2E3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6668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B1D8-2F51-8A46-B408-E82B3F1B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F2FA5-1580-7A4B-BEB2-D9552BC86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F1673-455D-DC4A-B09D-A4592165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39C94-0B8A-AF46-A52E-AB32672F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2025B-2140-C845-A5AB-A4CF001C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113234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05E8-CD75-3D40-B701-102C8E54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FF1C7-6149-194D-AD93-E61E38E3D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9729E-6FFB-A24F-B644-72E4F4CD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D5B67-6967-0941-858E-371D19B1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E6F6E-F739-0A41-BCF7-EB022147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FE8CC-DCA6-204A-9FE3-406ED518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199146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E484-BA61-8248-9EA9-F8DE645A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7C87-53C1-2847-AC89-1BB1393D2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D0F54-655C-9144-9FA0-64AC8C988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3B02D-6893-E847-99F8-439AFD8C4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D8B5B-467C-1F4C-BD8F-70E5AEEDB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8A403D-2AF5-EF47-A495-C3AE62A6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CB4126-48A6-0543-9F5D-AF109F33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243F1-3BB2-2746-91E7-5591F36F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114441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1FD8-B4C1-FB49-82FA-EEB6D5CA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E1E6F-2E95-0345-A882-3302CB95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9AE44-6507-3041-AC2F-541F4FF4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75CD1-22C6-8A47-960C-8CCFA841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301899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252F0-AFBA-F74A-B28E-2CF0700B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BDE14-9A9F-6C48-82AC-F01F701D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52560-682E-F64A-A12E-891CFB8B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80969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DA6E-6422-124D-97CB-BDEDC97B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1536-0772-EA42-A07F-16B3DB559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F0847-EB44-2342-B2D9-0AEB3B5E8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11B00-3722-0E45-9B1F-3D744D11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B3739-A00A-244D-8DA7-533ECCD5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F38A5-6848-A347-A803-14CD41DB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224887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4F017-00F1-5549-86A5-E9FF838C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DEB1E-0FB4-EC49-9CCB-F1BB19947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9A57F-ECD4-F246-B27F-D531EE4DE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BC4A4-7FA2-D14F-BF01-D823E837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AE62C-38EB-EB49-957F-98EEB690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E806F-0B9B-4649-8D03-B4E4846E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283997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E3B367-14ED-EA4C-8679-B84788EE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526EB-F246-D44D-A81E-9D334E80E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F7E6-A536-A646-9A66-680CFD6BA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B7CF-436A-E54F-A13C-2141541E52FD}" type="datetimeFigureOut">
              <a:rPr lang="en-BY" smtClean="0"/>
              <a:t>05/26/2024</a:t>
            </a:fld>
            <a:endParaRPr lang="en-B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90F6B-2349-2B45-9A79-D4C35AF02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A81CF-B6B0-684F-B417-9FD66864D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00D8D-3F75-1547-A18B-8306CD3FA519}" type="slidenum">
              <a:rPr lang="en-BY" smtClean="0"/>
              <a:t>‹#›</a:t>
            </a:fld>
            <a:endParaRPr lang="en-BY"/>
          </a:p>
        </p:txBody>
      </p:sp>
    </p:spTree>
    <p:extLst>
      <p:ext uri="{BB962C8B-B14F-4D97-AF65-F5344CB8AC3E}">
        <p14:creationId xmlns:p14="http://schemas.microsoft.com/office/powerpoint/2010/main" val="155680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43.svg"/><Relationship Id="rId7" Type="http://schemas.openxmlformats.org/officeDocument/2006/relationships/image" Target="../media/image83.png"/><Relationship Id="rId12" Type="http://schemas.openxmlformats.org/officeDocument/2006/relationships/image" Target="../media/image7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71.png"/><Relationship Id="rId5" Type="http://schemas.openxmlformats.org/officeDocument/2006/relationships/image" Target="../media/image45.png"/><Relationship Id="rId10" Type="http://schemas.openxmlformats.org/officeDocument/2006/relationships/image" Target="../media/image86.svg"/><Relationship Id="rId4" Type="http://schemas.openxmlformats.org/officeDocument/2006/relationships/image" Target="../media/image44.jpg"/><Relationship Id="rId9" Type="http://schemas.openxmlformats.org/officeDocument/2006/relationships/image" Target="../media/image85.png"/><Relationship Id="rId14" Type="http://schemas.openxmlformats.org/officeDocument/2006/relationships/image" Target="../media/image8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3.svg"/><Relationship Id="rId18" Type="http://schemas.openxmlformats.org/officeDocument/2006/relationships/image" Target="../media/image85.png"/><Relationship Id="rId26" Type="http://schemas.openxmlformats.org/officeDocument/2006/relationships/image" Target="../media/image97.png"/><Relationship Id="rId3" Type="http://schemas.openxmlformats.org/officeDocument/2006/relationships/image" Target="../media/image43.svg"/><Relationship Id="rId21" Type="http://schemas.openxmlformats.org/officeDocument/2006/relationships/image" Target="../media/image72.svg"/><Relationship Id="rId7" Type="http://schemas.openxmlformats.org/officeDocument/2006/relationships/image" Target="../media/image89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96.svg"/><Relationship Id="rId2" Type="http://schemas.openxmlformats.org/officeDocument/2006/relationships/image" Target="../media/image42.png"/><Relationship Id="rId16" Type="http://schemas.openxmlformats.org/officeDocument/2006/relationships/image" Target="../media/image2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microsoft.com/office/2007/relationships/hdphoto" Target="../media/hdphoto2.wdp"/><Relationship Id="rId24" Type="http://schemas.openxmlformats.org/officeDocument/2006/relationships/image" Target="../media/image95.png"/><Relationship Id="rId5" Type="http://schemas.openxmlformats.org/officeDocument/2006/relationships/image" Target="../media/image45.png"/><Relationship Id="rId15" Type="http://schemas.openxmlformats.org/officeDocument/2006/relationships/image" Target="../media/image25.svg"/><Relationship Id="rId23" Type="http://schemas.openxmlformats.org/officeDocument/2006/relationships/image" Target="../media/image94.svg"/><Relationship Id="rId10" Type="http://schemas.openxmlformats.org/officeDocument/2006/relationships/image" Target="../media/image92.png"/><Relationship Id="rId19" Type="http://schemas.openxmlformats.org/officeDocument/2006/relationships/image" Target="../media/image86.svg"/><Relationship Id="rId4" Type="http://schemas.openxmlformats.org/officeDocument/2006/relationships/image" Target="../media/image44.jpg"/><Relationship Id="rId9" Type="http://schemas.openxmlformats.org/officeDocument/2006/relationships/image" Target="../media/image91.png"/><Relationship Id="rId14" Type="http://schemas.openxmlformats.org/officeDocument/2006/relationships/image" Target="../media/image24.png"/><Relationship Id="rId22" Type="http://schemas.openxmlformats.org/officeDocument/2006/relationships/image" Target="../media/image93.png"/><Relationship Id="rId27" Type="http://schemas.openxmlformats.org/officeDocument/2006/relationships/image" Target="../media/image9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5.png"/><Relationship Id="rId18" Type="http://schemas.openxmlformats.org/officeDocument/2006/relationships/image" Target="../media/image96.svg"/><Relationship Id="rId3" Type="http://schemas.openxmlformats.org/officeDocument/2006/relationships/image" Target="../media/image43.svg"/><Relationship Id="rId7" Type="http://schemas.openxmlformats.org/officeDocument/2006/relationships/image" Target="../media/image99.png"/><Relationship Id="rId12" Type="http://schemas.openxmlformats.org/officeDocument/2006/relationships/image" Target="../media/image25.svg"/><Relationship Id="rId17" Type="http://schemas.openxmlformats.org/officeDocument/2006/relationships/image" Target="../media/image95.png"/><Relationship Id="rId2" Type="http://schemas.openxmlformats.org/officeDocument/2006/relationships/image" Target="../media/image42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4.png"/><Relationship Id="rId5" Type="http://schemas.openxmlformats.org/officeDocument/2006/relationships/image" Target="../media/image45.png"/><Relationship Id="rId15" Type="http://schemas.openxmlformats.org/officeDocument/2006/relationships/image" Target="../media/image71.png"/><Relationship Id="rId10" Type="http://schemas.openxmlformats.org/officeDocument/2006/relationships/image" Target="../media/image29.svg"/><Relationship Id="rId4" Type="http://schemas.openxmlformats.org/officeDocument/2006/relationships/image" Target="../media/image44.jpg"/><Relationship Id="rId9" Type="http://schemas.openxmlformats.org/officeDocument/2006/relationships/image" Target="../media/image28.png"/><Relationship Id="rId14" Type="http://schemas.openxmlformats.org/officeDocument/2006/relationships/image" Target="../media/image8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4.png"/><Relationship Id="rId18" Type="http://schemas.openxmlformats.org/officeDocument/2006/relationships/image" Target="../media/image72.svg"/><Relationship Id="rId3" Type="http://schemas.openxmlformats.org/officeDocument/2006/relationships/image" Target="../media/image43.svg"/><Relationship Id="rId7" Type="http://schemas.openxmlformats.org/officeDocument/2006/relationships/image" Target="../media/image101.png"/><Relationship Id="rId12" Type="http://schemas.openxmlformats.org/officeDocument/2006/relationships/image" Target="../media/image29.svg"/><Relationship Id="rId17" Type="http://schemas.openxmlformats.org/officeDocument/2006/relationships/image" Target="../media/image71.png"/><Relationship Id="rId2" Type="http://schemas.openxmlformats.org/officeDocument/2006/relationships/image" Target="../media/image42.png"/><Relationship Id="rId16" Type="http://schemas.openxmlformats.org/officeDocument/2006/relationships/image" Target="../media/image86.svg"/><Relationship Id="rId20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8.png"/><Relationship Id="rId5" Type="http://schemas.openxmlformats.org/officeDocument/2006/relationships/image" Target="../media/image45.png"/><Relationship Id="rId15" Type="http://schemas.openxmlformats.org/officeDocument/2006/relationships/image" Target="../media/image85.png"/><Relationship Id="rId10" Type="http://schemas.openxmlformats.org/officeDocument/2006/relationships/image" Target="../media/image31.svg"/><Relationship Id="rId19" Type="http://schemas.openxmlformats.org/officeDocument/2006/relationships/image" Target="../media/image103.png"/><Relationship Id="rId4" Type="http://schemas.openxmlformats.org/officeDocument/2006/relationships/image" Target="../media/image44.jpg"/><Relationship Id="rId9" Type="http://schemas.openxmlformats.org/officeDocument/2006/relationships/image" Target="../media/image30.png"/><Relationship Id="rId1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png"/><Relationship Id="rId18" Type="http://schemas.openxmlformats.org/officeDocument/2006/relationships/image" Target="../media/image86.svg"/><Relationship Id="rId3" Type="http://schemas.openxmlformats.org/officeDocument/2006/relationships/image" Target="../media/image43.svg"/><Relationship Id="rId21" Type="http://schemas.openxmlformats.org/officeDocument/2006/relationships/image" Target="../media/image107.png"/><Relationship Id="rId7" Type="http://schemas.openxmlformats.org/officeDocument/2006/relationships/image" Target="../media/image105.png"/><Relationship Id="rId12" Type="http://schemas.openxmlformats.org/officeDocument/2006/relationships/image" Target="../media/image31.svg"/><Relationship Id="rId17" Type="http://schemas.openxmlformats.org/officeDocument/2006/relationships/image" Target="../media/image85.png"/><Relationship Id="rId2" Type="http://schemas.openxmlformats.org/officeDocument/2006/relationships/image" Target="../media/image42.png"/><Relationship Id="rId16" Type="http://schemas.openxmlformats.org/officeDocument/2006/relationships/image" Target="../media/image25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0.png"/><Relationship Id="rId5" Type="http://schemas.openxmlformats.org/officeDocument/2006/relationships/image" Target="../media/image45.png"/><Relationship Id="rId15" Type="http://schemas.openxmlformats.org/officeDocument/2006/relationships/image" Target="../media/image24.png"/><Relationship Id="rId10" Type="http://schemas.openxmlformats.org/officeDocument/2006/relationships/image" Target="../media/image106.png"/><Relationship Id="rId19" Type="http://schemas.openxmlformats.org/officeDocument/2006/relationships/image" Target="../media/image71.png"/><Relationship Id="rId4" Type="http://schemas.openxmlformats.org/officeDocument/2006/relationships/image" Target="../media/image44.jpg"/><Relationship Id="rId9" Type="http://schemas.openxmlformats.org/officeDocument/2006/relationships/image" Target="../media/image33.svg"/><Relationship Id="rId14" Type="http://schemas.openxmlformats.org/officeDocument/2006/relationships/image" Target="../media/image29.svg"/><Relationship Id="rId22" Type="http://schemas.openxmlformats.org/officeDocument/2006/relationships/image" Target="../media/image10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30.png"/><Relationship Id="rId18" Type="http://schemas.openxmlformats.org/officeDocument/2006/relationships/image" Target="../media/image25.svg"/><Relationship Id="rId26" Type="http://schemas.openxmlformats.org/officeDocument/2006/relationships/image" Target="../media/image114.svg"/><Relationship Id="rId3" Type="http://schemas.openxmlformats.org/officeDocument/2006/relationships/image" Target="../media/image43.svg"/><Relationship Id="rId21" Type="http://schemas.openxmlformats.org/officeDocument/2006/relationships/image" Target="../media/image71.png"/><Relationship Id="rId7" Type="http://schemas.openxmlformats.org/officeDocument/2006/relationships/image" Target="../media/image109.png"/><Relationship Id="rId12" Type="http://schemas.openxmlformats.org/officeDocument/2006/relationships/image" Target="../media/image33.svg"/><Relationship Id="rId17" Type="http://schemas.openxmlformats.org/officeDocument/2006/relationships/image" Target="../media/image24.png"/><Relationship Id="rId25" Type="http://schemas.openxmlformats.org/officeDocument/2006/relationships/image" Target="../media/image113.png"/><Relationship Id="rId2" Type="http://schemas.openxmlformats.org/officeDocument/2006/relationships/image" Target="../media/image42.png"/><Relationship Id="rId16" Type="http://schemas.openxmlformats.org/officeDocument/2006/relationships/image" Target="../media/image29.svg"/><Relationship Id="rId20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24" Type="http://schemas.openxmlformats.org/officeDocument/2006/relationships/image" Target="../media/image112.svg"/><Relationship Id="rId5" Type="http://schemas.openxmlformats.org/officeDocument/2006/relationships/image" Target="../media/image45.png"/><Relationship Id="rId15" Type="http://schemas.openxmlformats.org/officeDocument/2006/relationships/image" Target="../media/image28.png"/><Relationship Id="rId23" Type="http://schemas.openxmlformats.org/officeDocument/2006/relationships/image" Target="../media/image111.png"/><Relationship Id="rId10" Type="http://schemas.openxmlformats.org/officeDocument/2006/relationships/image" Target="../media/image35.svg"/><Relationship Id="rId19" Type="http://schemas.openxmlformats.org/officeDocument/2006/relationships/image" Target="../media/image85.png"/><Relationship Id="rId4" Type="http://schemas.openxmlformats.org/officeDocument/2006/relationships/image" Target="../media/image44.jpg"/><Relationship Id="rId9" Type="http://schemas.openxmlformats.org/officeDocument/2006/relationships/image" Target="../media/image34.png"/><Relationship Id="rId14" Type="http://schemas.openxmlformats.org/officeDocument/2006/relationships/image" Target="../media/image31.svg"/><Relationship Id="rId22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18" Type="http://schemas.openxmlformats.org/officeDocument/2006/relationships/image" Target="../media/image29.svg"/><Relationship Id="rId26" Type="http://schemas.openxmlformats.org/officeDocument/2006/relationships/image" Target="../media/image118.svg"/><Relationship Id="rId3" Type="http://schemas.openxmlformats.org/officeDocument/2006/relationships/image" Target="../media/image43.svg"/><Relationship Id="rId21" Type="http://schemas.openxmlformats.org/officeDocument/2006/relationships/image" Target="../media/image85.png"/><Relationship Id="rId7" Type="http://schemas.openxmlformats.org/officeDocument/2006/relationships/image" Target="../media/image115.png"/><Relationship Id="rId12" Type="http://schemas.openxmlformats.org/officeDocument/2006/relationships/image" Target="../media/image35.svg"/><Relationship Id="rId17" Type="http://schemas.openxmlformats.org/officeDocument/2006/relationships/image" Target="../media/image28.png"/><Relationship Id="rId25" Type="http://schemas.openxmlformats.org/officeDocument/2006/relationships/image" Target="../media/image117.png"/><Relationship Id="rId2" Type="http://schemas.openxmlformats.org/officeDocument/2006/relationships/image" Target="../media/image42.png"/><Relationship Id="rId16" Type="http://schemas.openxmlformats.org/officeDocument/2006/relationships/image" Target="../media/image3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4.png"/><Relationship Id="rId24" Type="http://schemas.openxmlformats.org/officeDocument/2006/relationships/image" Target="../media/image72.svg"/><Relationship Id="rId5" Type="http://schemas.openxmlformats.org/officeDocument/2006/relationships/image" Target="../media/image45.png"/><Relationship Id="rId15" Type="http://schemas.openxmlformats.org/officeDocument/2006/relationships/image" Target="../media/image30.png"/><Relationship Id="rId23" Type="http://schemas.openxmlformats.org/officeDocument/2006/relationships/image" Target="../media/image71.png"/><Relationship Id="rId28" Type="http://schemas.openxmlformats.org/officeDocument/2006/relationships/image" Target="../media/image114.svg"/><Relationship Id="rId10" Type="http://schemas.openxmlformats.org/officeDocument/2006/relationships/image" Target="../media/image116.png"/><Relationship Id="rId19" Type="http://schemas.openxmlformats.org/officeDocument/2006/relationships/image" Target="../media/image24.png"/><Relationship Id="rId4" Type="http://schemas.openxmlformats.org/officeDocument/2006/relationships/image" Target="../media/image44.jpg"/><Relationship Id="rId9" Type="http://schemas.openxmlformats.org/officeDocument/2006/relationships/image" Target="../media/image37.svg"/><Relationship Id="rId14" Type="http://schemas.openxmlformats.org/officeDocument/2006/relationships/image" Target="../media/image33.svg"/><Relationship Id="rId22" Type="http://schemas.openxmlformats.org/officeDocument/2006/relationships/image" Target="../media/image86.svg"/><Relationship Id="rId27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5.svg"/><Relationship Id="rId18" Type="http://schemas.openxmlformats.org/officeDocument/2006/relationships/image" Target="../media/image28.png"/><Relationship Id="rId26" Type="http://schemas.openxmlformats.org/officeDocument/2006/relationships/image" Target="../media/image122.png"/><Relationship Id="rId3" Type="http://schemas.openxmlformats.org/officeDocument/2006/relationships/image" Target="../media/image43.svg"/><Relationship Id="rId21" Type="http://schemas.openxmlformats.org/officeDocument/2006/relationships/image" Target="../media/image25.svg"/><Relationship Id="rId7" Type="http://schemas.openxmlformats.org/officeDocument/2006/relationships/image" Target="../media/image119.png"/><Relationship Id="rId12" Type="http://schemas.openxmlformats.org/officeDocument/2006/relationships/image" Target="../media/image34.png"/><Relationship Id="rId17" Type="http://schemas.openxmlformats.org/officeDocument/2006/relationships/image" Target="../media/image31.svg"/><Relationship Id="rId25" Type="http://schemas.openxmlformats.org/officeDocument/2006/relationships/image" Target="../media/image72.svg"/><Relationship Id="rId2" Type="http://schemas.openxmlformats.org/officeDocument/2006/relationships/image" Target="../media/image42.png"/><Relationship Id="rId16" Type="http://schemas.openxmlformats.org/officeDocument/2006/relationships/image" Target="../media/image3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1.svg"/><Relationship Id="rId24" Type="http://schemas.openxmlformats.org/officeDocument/2006/relationships/image" Target="../media/image71.png"/><Relationship Id="rId5" Type="http://schemas.openxmlformats.org/officeDocument/2006/relationships/image" Target="../media/image45.png"/><Relationship Id="rId15" Type="http://schemas.openxmlformats.org/officeDocument/2006/relationships/image" Target="../media/image33.svg"/><Relationship Id="rId23" Type="http://schemas.openxmlformats.org/officeDocument/2006/relationships/image" Target="../media/image86.svg"/><Relationship Id="rId10" Type="http://schemas.openxmlformats.org/officeDocument/2006/relationships/image" Target="../media/image40.png"/><Relationship Id="rId19" Type="http://schemas.openxmlformats.org/officeDocument/2006/relationships/image" Target="../media/image29.svg"/><Relationship Id="rId4" Type="http://schemas.openxmlformats.org/officeDocument/2006/relationships/image" Target="../media/image44.jpg"/><Relationship Id="rId9" Type="http://schemas.openxmlformats.org/officeDocument/2006/relationships/image" Target="../media/image121.png"/><Relationship Id="rId14" Type="http://schemas.openxmlformats.org/officeDocument/2006/relationships/image" Target="../media/image32.png"/><Relationship Id="rId22" Type="http://schemas.openxmlformats.org/officeDocument/2006/relationships/image" Target="../media/image85.png"/><Relationship Id="rId27" Type="http://schemas.openxmlformats.org/officeDocument/2006/relationships/image" Target="../media/image1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4.png"/><Relationship Id="rId18" Type="http://schemas.openxmlformats.org/officeDocument/2006/relationships/image" Target="../media/image31.svg"/><Relationship Id="rId26" Type="http://schemas.openxmlformats.org/officeDocument/2006/relationships/image" Target="../media/image72.svg"/><Relationship Id="rId3" Type="http://schemas.openxmlformats.org/officeDocument/2006/relationships/image" Target="../media/image124.png"/><Relationship Id="rId21" Type="http://schemas.openxmlformats.org/officeDocument/2006/relationships/image" Target="../media/image24.png"/><Relationship Id="rId7" Type="http://schemas.openxmlformats.org/officeDocument/2006/relationships/image" Target="../media/image45.png"/><Relationship Id="rId12" Type="http://schemas.openxmlformats.org/officeDocument/2006/relationships/image" Target="../media/image41.svg"/><Relationship Id="rId17" Type="http://schemas.openxmlformats.org/officeDocument/2006/relationships/image" Target="../media/image30.png"/><Relationship Id="rId25" Type="http://schemas.openxmlformats.org/officeDocument/2006/relationships/image" Target="../media/image71.png"/><Relationship Id="rId2" Type="http://schemas.openxmlformats.org/officeDocument/2006/relationships/image" Target="../media/image44.jpg"/><Relationship Id="rId16" Type="http://schemas.openxmlformats.org/officeDocument/2006/relationships/image" Target="../media/image33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k.soyzstal.ru/login" TargetMode="External"/><Relationship Id="rId11" Type="http://schemas.openxmlformats.org/officeDocument/2006/relationships/image" Target="../media/image40.png"/><Relationship Id="rId24" Type="http://schemas.openxmlformats.org/officeDocument/2006/relationships/image" Target="../media/image86.svg"/><Relationship Id="rId5" Type="http://schemas.openxmlformats.org/officeDocument/2006/relationships/image" Target="../media/image43.svg"/><Relationship Id="rId15" Type="http://schemas.openxmlformats.org/officeDocument/2006/relationships/image" Target="../media/image32.png"/><Relationship Id="rId23" Type="http://schemas.openxmlformats.org/officeDocument/2006/relationships/image" Target="../media/image85.png"/><Relationship Id="rId28" Type="http://schemas.openxmlformats.org/officeDocument/2006/relationships/image" Target="../media/image126.svg"/><Relationship Id="rId10" Type="http://schemas.openxmlformats.org/officeDocument/2006/relationships/image" Target="../media/image39.svg"/><Relationship Id="rId19" Type="http://schemas.openxmlformats.org/officeDocument/2006/relationships/image" Target="../media/image28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Relationship Id="rId14" Type="http://schemas.openxmlformats.org/officeDocument/2006/relationships/image" Target="../media/image35.svg"/><Relationship Id="rId22" Type="http://schemas.openxmlformats.org/officeDocument/2006/relationships/image" Target="../media/image25.svg"/><Relationship Id="rId27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svg"/><Relationship Id="rId3" Type="http://schemas.openxmlformats.org/officeDocument/2006/relationships/image" Target="../media/image43.sv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9.sv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image" Target="../media/image44.jp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svg"/><Relationship Id="rId3" Type="http://schemas.openxmlformats.org/officeDocument/2006/relationships/image" Target="../media/image43.svg"/><Relationship Id="rId7" Type="http://schemas.openxmlformats.org/officeDocument/2006/relationships/image" Target="../media/image57.png"/><Relationship Id="rId12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9.sv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image" Target="../media/image44.jp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svg"/><Relationship Id="rId3" Type="http://schemas.openxmlformats.org/officeDocument/2006/relationships/image" Target="../media/image43.sv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11.svg"/><Relationship Id="rId5" Type="http://schemas.openxmlformats.org/officeDocument/2006/relationships/image" Target="../media/image45.png"/><Relationship Id="rId10" Type="http://schemas.openxmlformats.org/officeDocument/2006/relationships/image" Target="../media/image10.png"/><Relationship Id="rId4" Type="http://schemas.openxmlformats.org/officeDocument/2006/relationships/image" Target="../media/image44.jp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12" Type="http://schemas.openxmlformats.org/officeDocument/2006/relationships/image" Target="../media/image6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67.png"/><Relationship Id="rId5" Type="http://schemas.openxmlformats.org/officeDocument/2006/relationships/image" Target="../media/image45.png"/><Relationship Id="rId10" Type="http://schemas.openxmlformats.org/officeDocument/2006/relationships/image" Target="../media/image13.svg"/><Relationship Id="rId4" Type="http://schemas.openxmlformats.org/officeDocument/2006/relationships/image" Target="../media/image44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3.sv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73.png"/><Relationship Id="rId5" Type="http://schemas.openxmlformats.org/officeDocument/2006/relationships/image" Target="../media/image45.png"/><Relationship Id="rId10" Type="http://schemas.openxmlformats.org/officeDocument/2006/relationships/image" Target="../media/image72.svg"/><Relationship Id="rId4" Type="http://schemas.openxmlformats.org/officeDocument/2006/relationships/image" Target="../media/image44.jp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43.svg"/><Relationship Id="rId7" Type="http://schemas.openxmlformats.org/officeDocument/2006/relationships/image" Target="../media/image75.png"/><Relationship Id="rId12" Type="http://schemas.openxmlformats.org/officeDocument/2006/relationships/image" Target="../media/image19.svg"/><Relationship Id="rId2" Type="http://schemas.openxmlformats.org/officeDocument/2006/relationships/image" Target="../media/image42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18.png"/><Relationship Id="rId5" Type="http://schemas.openxmlformats.org/officeDocument/2006/relationships/image" Target="../media/image45.png"/><Relationship Id="rId15" Type="http://schemas.openxmlformats.org/officeDocument/2006/relationships/image" Target="../media/image81.png"/><Relationship Id="rId10" Type="http://schemas.openxmlformats.org/officeDocument/2006/relationships/image" Target="../media/image78.svg"/><Relationship Id="rId4" Type="http://schemas.openxmlformats.org/officeDocument/2006/relationships/image" Target="../media/image44.jpg"/><Relationship Id="rId9" Type="http://schemas.openxmlformats.org/officeDocument/2006/relationships/image" Target="../media/image77.png"/><Relationship Id="rId14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E0D8D02-4FE0-FD4C-8359-16E2302F4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211"/>
          <a:stretch/>
        </p:blipFill>
        <p:spPr>
          <a:xfrm>
            <a:off x="-285746" y="1879175"/>
            <a:ext cx="4033683" cy="3099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3D7588-A8AD-1C4D-A807-7761CF2E34AC}"/>
              </a:ext>
            </a:extLst>
          </p:cNvPr>
          <p:cNvSpPr/>
          <p:nvPr/>
        </p:nvSpPr>
        <p:spPr>
          <a:xfrm flipH="1">
            <a:off x="4289059" y="2287956"/>
            <a:ext cx="3575040" cy="338543"/>
          </a:xfrm>
          <a:prstGeom prst="rect">
            <a:avLst/>
          </a:prstGeom>
          <a:gradFill>
            <a:gsLst>
              <a:gs pos="0">
                <a:srgbClr val="84E7F1"/>
              </a:gs>
              <a:gs pos="77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96BE5-D67D-5047-899D-3117520A35E3}"/>
              </a:ext>
            </a:extLst>
          </p:cNvPr>
          <p:cNvSpPr txBox="1"/>
          <p:nvPr/>
        </p:nvSpPr>
        <p:spPr>
          <a:xfrm>
            <a:off x="4246080" y="3795136"/>
            <a:ext cx="486516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Medium" pitchFamily="2" charset="77"/>
              </a:rPr>
              <a:t>Программное обеспечение для решения отраслевых задач в области эксплуатации зданий и сооружений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B83D6-4710-464B-A73F-89CB2A5986A6}"/>
              </a:ext>
            </a:extLst>
          </p:cNvPr>
          <p:cNvSpPr txBox="1"/>
          <p:nvPr/>
        </p:nvSpPr>
        <p:spPr>
          <a:xfrm>
            <a:off x="4498917" y="5580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Y" dirty="0">
              <a:latin typeface="Montserrat Medium" pitchFamily="2" charset="77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B3AFD5-771B-124D-87EA-9EBDD70AB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151" y="2907696"/>
            <a:ext cx="4098875" cy="7571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BY" altLang="en-BY" sz="2400" b="1" u="none" strike="noStrike" cap="none" normalizeH="0" baseline="0" dirty="0">
                <a:ln>
                  <a:noFill/>
                </a:ln>
                <a:solidFill>
                  <a:srgbClr val="84E7F1"/>
                </a:solidFill>
                <a:effectLst/>
                <a:latin typeface="Montserrat SemiBold" pitchFamily="2" charset="77"/>
              </a:rPr>
              <a:t>ЕДИНАЯ ЦИФРОВАЯ БАЗА ОБЪЕКТОВ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85E0C-54BE-4B40-9BC6-EBB6171F061C}"/>
              </a:ext>
            </a:extLst>
          </p:cNvPr>
          <p:cNvSpPr txBox="1"/>
          <p:nvPr/>
        </p:nvSpPr>
        <p:spPr>
          <a:xfrm>
            <a:off x="4289059" y="2291830"/>
            <a:ext cx="403796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Montserrat Medium" pitchFamily="2" charset="77"/>
              </a:rPr>
              <a:t>ЦИФРОВАЯ ТРАНСФОРМАЦИЯ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BCD9CC-2D00-9843-904F-24098E94A6B9}"/>
              </a:ext>
            </a:extLst>
          </p:cNvPr>
          <p:cNvCxnSpPr>
            <a:cxnSpLocks/>
          </p:cNvCxnSpPr>
          <p:nvPr/>
        </p:nvCxnSpPr>
        <p:spPr>
          <a:xfrm flipV="1">
            <a:off x="3747937" y="1754664"/>
            <a:ext cx="1" cy="3243211"/>
          </a:xfrm>
          <a:prstGeom prst="line">
            <a:avLst/>
          </a:prstGeom>
          <a:ln w="12700">
            <a:solidFill>
              <a:srgbClr val="84E7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41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274" b="42732"/>
          <a:stretch/>
        </p:blipFill>
        <p:spPr>
          <a:xfrm rot="10800000">
            <a:off x="-64252" y="-85479"/>
            <a:ext cx="4112937" cy="15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1759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1082" y="1755934"/>
            <a:ext cx="2358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Соответствие состава </a:t>
            </a:r>
            <a:b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</a:b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и оформления отчетной документации </a:t>
            </a:r>
            <a:b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</a:b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с требованиями </a:t>
            </a:r>
            <a:b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</a:b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РД-91.080.00-КТН-059-15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23304" y="1884460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92"/>
          <a:stretch/>
        </p:blipFill>
        <p:spPr>
          <a:xfrm>
            <a:off x="3757447" y="5309332"/>
            <a:ext cx="8440869" cy="170787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21859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5" name="Google Shape;222;p14">
            <a:extLst>
              <a:ext uri="{FF2B5EF4-FFF2-40B4-BE49-F238E27FC236}">
                <a16:creationId xmlns:a16="http://schemas.microsoft.com/office/drawing/2014/main" id="{03DC1DFA-5BE2-7D4C-A466-62DDB5F81C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0464"/>
          <a:stretch/>
        </p:blipFill>
        <p:spPr>
          <a:xfrm>
            <a:off x="4415982" y="514772"/>
            <a:ext cx="6942779" cy="471243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128F773-7AAC-2D41-A3A7-9A7E93878A6C}"/>
              </a:ext>
            </a:extLst>
          </p:cNvPr>
          <p:cNvSpPr/>
          <p:nvPr/>
        </p:nvSpPr>
        <p:spPr>
          <a:xfrm rot="16200000">
            <a:off x="8879777" y="2848129"/>
            <a:ext cx="4968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6" name="Google Shape;223;p14">
            <a:extLst>
              <a:ext uri="{FF2B5EF4-FFF2-40B4-BE49-F238E27FC236}">
                <a16:creationId xmlns:a16="http://schemas.microsoft.com/office/drawing/2014/main" id="{E7C6C7AF-6F20-4C45-AAE8-954BF46F87A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0846" y="1662212"/>
            <a:ext cx="3207375" cy="450817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1388451-3CB1-994F-8535-F02049F80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758" y="641966"/>
            <a:ext cx="460429" cy="46800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18994552-E578-4F23-8A4A-9373C335B511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06A9C6-4754-4D9D-87F9-133AD70A2C79}"/>
              </a:ext>
            </a:extLst>
          </p:cNvPr>
          <p:cNvSpPr txBox="1"/>
          <p:nvPr/>
        </p:nvSpPr>
        <p:spPr>
          <a:xfrm>
            <a:off x="908268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21" name="Right Triangle 10">
            <a:extLst>
              <a:ext uri="{FF2B5EF4-FFF2-40B4-BE49-F238E27FC236}">
                <a16:creationId xmlns:a16="http://schemas.microsoft.com/office/drawing/2014/main" id="{0A950194-560B-47E2-A783-766AE556390A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22" name="Oval 36">
            <a:extLst>
              <a:ext uri="{FF2B5EF4-FFF2-40B4-BE49-F238E27FC236}">
                <a16:creationId xmlns:a16="http://schemas.microsoft.com/office/drawing/2014/main" id="{D401C256-E669-4A38-8046-0AA90A9E5715}"/>
              </a:ext>
            </a:extLst>
          </p:cNvPr>
          <p:cNvSpPr/>
          <p:nvPr/>
        </p:nvSpPr>
        <p:spPr>
          <a:xfrm>
            <a:off x="581805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23" name="Graphic 54">
            <a:extLst>
              <a:ext uri="{FF2B5EF4-FFF2-40B4-BE49-F238E27FC236}">
                <a16:creationId xmlns:a16="http://schemas.microsoft.com/office/drawing/2014/main" id="{777BFF0E-3AD7-485B-99F5-E63E83FFB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8779" y="653382"/>
            <a:ext cx="460429" cy="468000"/>
          </a:xfrm>
          <a:prstGeom prst="rect">
            <a:avLst/>
          </a:prstGeom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D5086739-0B89-4875-A037-34A3B71417CF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1755DD-E260-40C3-882A-57F04165309A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ЕДИНСТВО ИТОГОВОЙ ДОКУМЕНТАЦИИ</a:t>
            </a:r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FD98A0BD-889A-4BBE-BF87-07AB7D5858DF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27" name="Graphic 184">
            <a:extLst>
              <a:ext uri="{FF2B5EF4-FFF2-40B4-BE49-F238E27FC236}">
                <a16:creationId xmlns:a16="http://schemas.microsoft.com/office/drawing/2014/main" id="{74C7AFE4-3300-4832-A27E-EAD0FAAD6B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53329" y="614394"/>
            <a:ext cx="466099" cy="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3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633" b="43109"/>
          <a:stretch/>
        </p:blipFill>
        <p:spPr>
          <a:xfrm rot="10800000">
            <a:off x="-118274" y="-75254"/>
            <a:ext cx="4166959" cy="1542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69595" y="596896"/>
            <a:ext cx="327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ЭЛЕКТРОННЫЙ ДОКУМЕНТООБОРОТ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62091" y="3640503"/>
            <a:ext cx="2251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Индивидуальный доступ к ПО с определенным набором прав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67150" y="1612238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Личный кабинет исполнителя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24788" y="3668457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903"/>
          <a:stretch/>
        </p:blipFill>
        <p:spPr>
          <a:xfrm>
            <a:off x="3909846" y="5227205"/>
            <a:ext cx="8440869" cy="1737383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15589" y="549994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9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29847" y="1636584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28" name="Google Shape;232;g2c7447da259_4_0">
            <a:extLst>
              <a:ext uri="{FF2B5EF4-FFF2-40B4-BE49-F238E27FC236}">
                <a16:creationId xmlns:a16="http://schemas.microsoft.com/office/drawing/2014/main" id="{8764AF63-4DEF-C446-A25A-0120D07755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842" t="2216" r="777" b="2920"/>
          <a:stretch/>
        </p:blipFill>
        <p:spPr>
          <a:xfrm>
            <a:off x="4359795" y="515984"/>
            <a:ext cx="4985858" cy="3287392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oogle Shape;233;g2c7447da259_4_0">
            <a:extLst>
              <a:ext uri="{FF2B5EF4-FFF2-40B4-BE49-F238E27FC236}">
                <a16:creationId xmlns:a16="http://schemas.microsoft.com/office/drawing/2014/main" id="{47A88084-F9EB-4E46-BD74-40B88401D1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97" t="904" r="888" b="1526"/>
          <a:stretch/>
        </p:blipFill>
        <p:spPr>
          <a:xfrm>
            <a:off x="7751858" y="2188242"/>
            <a:ext cx="3745548" cy="323026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234;g2c7447da259_4_0">
            <a:extLst>
              <a:ext uri="{FF2B5EF4-FFF2-40B4-BE49-F238E27FC236}">
                <a16:creationId xmlns:a16="http://schemas.microsoft.com/office/drawing/2014/main" id="{1537922B-C4A3-6448-B061-3900D158754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753" r="1574" b="3007"/>
          <a:stretch/>
        </p:blipFill>
        <p:spPr>
          <a:xfrm>
            <a:off x="5123483" y="4301012"/>
            <a:ext cx="3745548" cy="1576032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3DCC5C6-E5D8-AB4B-9E62-7F055091A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8" y="5255947"/>
            <a:ext cx="360000" cy="3600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DA2B78-7115-A04C-9B3B-4FBD103266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3694" y="631896"/>
            <a:ext cx="460429" cy="4680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323CB65-412D-DE4F-B913-850130051A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2788" y="2661146"/>
            <a:ext cx="460429" cy="468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67D75F4-4F19-E447-B98A-55227AF5A6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773" y="4895546"/>
            <a:ext cx="460429" cy="468000"/>
          </a:xfrm>
          <a:prstGeom prst="rect">
            <a:avLst/>
          </a:prstGeom>
        </p:spPr>
      </p:pic>
      <p:sp>
        <p:nvSpPr>
          <p:cNvPr id="38" name="Rectangle 12">
            <a:extLst>
              <a:ext uri="{FF2B5EF4-FFF2-40B4-BE49-F238E27FC236}">
                <a16:creationId xmlns:a16="http://schemas.microsoft.com/office/drawing/2014/main" id="{1403C54C-D56D-4459-BB75-2606B0F1A008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728A29-36B5-4458-8B71-A5B0E8DBB624}"/>
              </a:ext>
            </a:extLst>
          </p:cNvPr>
          <p:cNvSpPr txBox="1"/>
          <p:nvPr/>
        </p:nvSpPr>
        <p:spPr>
          <a:xfrm>
            <a:off x="101759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40" name="Right Triangle 10">
            <a:extLst>
              <a:ext uri="{FF2B5EF4-FFF2-40B4-BE49-F238E27FC236}">
                <a16:creationId xmlns:a16="http://schemas.microsoft.com/office/drawing/2014/main" id="{D1614DEE-52EA-4CB3-AEBA-68460C6DEC6F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7" name="Oval 36">
            <a:extLst>
              <a:ext uri="{FF2B5EF4-FFF2-40B4-BE49-F238E27FC236}">
                <a16:creationId xmlns:a16="http://schemas.microsoft.com/office/drawing/2014/main" id="{CF2F6B08-7395-48CA-AB59-87C9AF66D2DD}"/>
              </a:ext>
            </a:extLst>
          </p:cNvPr>
          <p:cNvSpPr/>
          <p:nvPr/>
        </p:nvSpPr>
        <p:spPr>
          <a:xfrm>
            <a:off x="621859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8" name="Graphic 57">
            <a:extLst>
              <a:ext uri="{FF2B5EF4-FFF2-40B4-BE49-F238E27FC236}">
                <a16:creationId xmlns:a16="http://schemas.microsoft.com/office/drawing/2014/main" id="{79C6D32F-61D0-4BA7-9355-F3162C9564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5758" y="641966"/>
            <a:ext cx="460429" cy="468000"/>
          </a:xfrm>
          <a:prstGeom prst="rect">
            <a:avLst/>
          </a:prstGeom>
        </p:spPr>
      </p:pic>
      <p:sp>
        <p:nvSpPr>
          <p:cNvPr id="49" name="Rectangle 12">
            <a:extLst>
              <a:ext uri="{FF2B5EF4-FFF2-40B4-BE49-F238E27FC236}">
                <a16:creationId xmlns:a16="http://schemas.microsoft.com/office/drawing/2014/main" id="{3398AB66-0CC9-45B1-9525-049E8118CF9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F9BE01-FD10-467C-A6C5-F79F59C6248D}"/>
              </a:ext>
            </a:extLst>
          </p:cNvPr>
          <p:cNvSpPr txBox="1"/>
          <p:nvPr/>
        </p:nvSpPr>
        <p:spPr>
          <a:xfrm>
            <a:off x="908268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6" name="Right Triangle 10">
            <a:extLst>
              <a:ext uri="{FF2B5EF4-FFF2-40B4-BE49-F238E27FC236}">
                <a16:creationId xmlns:a16="http://schemas.microsoft.com/office/drawing/2014/main" id="{73B21BE9-855D-46EB-8663-ECEE7191185B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DEA7CEF6-B380-4A41-A077-C235A148D888}"/>
              </a:ext>
            </a:extLst>
          </p:cNvPr>
          <p:cNvSpPr/>
          <p:nvPr/>
        </p:nvSpPr>
        <p:spPr>
          <a:xfrm>
            <a:off x="581805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1" name="Graphic 54">
            <a:extLst>
              <a:ext uri="{FF2B5EF4-FFF2-40B4-BE49-F238E27FC236}">
                <a16:creationId xmlns:a16="http://schemas.microsoft.com/office/drawing/2014/main" id="{4B68CF0C-DE55-41CE-801C-4BEE11A702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779" y="653382"/>
            <a:ext cx="460429" cy="468000"/>
          </a:xfrm>
          <a:prstGeom prst="rect">
            <a:avLst/>
          </a:prstGeom>
        </p:spPr>
      </p:pic>
      <p:sp>
        <p:nvSpPr>
          <p:cNvPr id="62" name="Rectangle 12">
            <a:extLst>
              <a:ext uri="{FF2B5EF4-FFF2-40B4-BE49-F238E27FC236}">
                <a16:creationId xmlns:a16="http://schemas.microsoft.com/office/drawing/2014/main" id="{4C104183-B48A-47BA-B9A0-F16A7872A88C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EAF1A8-5BA7-487F-8F8B-2972429405FD}"/>
              </a:ext>
            </a:extLst>
          </p:cNvPr>
          <p:cNvSpPr txBox="1"/>
          <p:nvPr/>
        </p:nvSpPr>
        <p:spPr>
          <a:xfrm>
            <a:off x="1056786" y="596896"/>
            <a:ext cx="307818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ЭЛЕКТРОННЫЙ ДОКУМЕНТООБОРОТ</a:t>
            </a:r>
          </a:p>
        </p:txBody>
      </p:sp>
      <p:sp>
        <p:nvSpPr>
          <p:cNvPr id="64" name="Oval 36">
            <a:extLst>
              <a:ext uri="{FF2B5EF4-FFF2-40B4-BE49-F238E27FC236}">
                <a16:creationId xmlns:a16="http://schemas.microsoft.com/office/drawing/2014/main" id="{F4943A81-2E6F-4240-8CC6-733982AA4A1A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9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5" name="Graphic 184">
            <a:extLst>
              <a:ext uri="{FF2B5EF4-FFF2-40B4-BE49-F238E27FC236}">
                <a16:creationId xmlns:a16="http://schemas.microsoft.com/office/drawing/2014/main" id="{062F2DC3-F2FF-4136-BF58-3E36A854B5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53329" y="614394"/>
            <a:ext cx="466098" cy="474135"/>
          </a:xfrm>
          <a:prstGeom prst="rect">
            <a:avLst/>
          </a:prstGeom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19BBEECC-ECC0-4395-994C-6AE8E28158E3}"/>
              </a:ext>
            </a:extLst>
          </p:cNvPr>
          <p:cNvSpPr/>
          <p:nvPr/>
        </p:nvSpPr>
        <p:spPr>
          <a:xfrm>
            <a:off x="-20317" y="252380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63FE60-3FF4-473D-A6FB-9B04C868332B}"/>
              </a:ext>
            </a:extLst>
          </p:cNvPr>
          <p:cNvSpPr txBox="1"/>
          <p:nvPr/>
        </p:nvSpPr>
        <p:spPr>
          <a:xfrm>
            <a:off x="997280" y="260592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68" name="Right Triangle 10">
            <a:extLst>
              <a:ext uri="{FF2B5EF4-FFF2-40B4-BE49-F238E27FC236}">
                <a16:creationId xmlns:a16="http://schemas.microsoft.com/office/drawing/2014/main" id="{A9126412-B833-412E-B8E5-985CABBAAFA3}"/>
              </a:ext>
            </a:extLst>
          </p:cNvPr>
          <p:cNvSpPr/>
          <p:nvPr/>
        </p:nvSpPr>
        <p:spPr>
          <a:xfrm rot="5400000">
            <a:off x="3967011" y="315729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9" name="Oval 36">
            <a:extLst>
              <a:ext uri="{FF2B5EF4-FFF2-40B4-BE49-F238E27FC236}">
                <a16:creationId xmlns:a16="http://schemas.microsoft.com/office/drawing/2014/main" id="{3710650F-3F3B-4E13-AFB2-BD1D3AD160F6}"/>
              </a:ext>
            </a:extLst>
          </p:cNvPr>
          <p:cNvSpPr/>
          <p:nvPr/>
        </p:nvSpPr>
        <p:spPr>
          <a:xfrm>
            <a:off x="601542" y="257302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70" name="Graphic 57">
            <a:extLst>
              <a:ext uri="{FF2B5EF4-FFF2-40B4-BE49-F238E27FC236}">
                <a16:creationId xmlns:a16="http://schemas.microsoft.com/office/drawing/2014/main" id="{FF0C03D4-7801-4A35-914B-7B2CC7D3C6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5441" y="2650996"/>
            <a:ext cx="460429" cy="468000"/>
          </a:xfrm>
          <a:prstGeom prst="rect">
            <a:avLst/>
          </a:prstGeom>
        </p:spPr>
      </p:pic>
      <p:sp>
        <p:nvSpPr>
          <p:cNvPr id="71" name="Rectangle 12">
            <a:extLst>
              <a:ext uri="{FF2B5EF4-FFF2-40B4-BE49-F238E27FC236}">
                <a16:creationId xmlns:a16="http://schemas.microsoft.com/office/drawing/2014/main" id="{D51E2932-7B05-4EAF-8F0A-47BD0443C6F4}"/>
              </a:ext>
            </a:extLst>
          </p:cNvPr>
          <p:cNvSpPr/>
          <p:nvPr/>
        </p:nvSpPr>
        <p:spPr>
          <a:xfrm>
            <a:off x="-20317" y="252380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AB05F3-9E60-4821-860E-49D4DA46AE32}"/>
              </a:ext>
            </a:extLst>
          </p:cNvPr>
          <p:cNvSpPr txBox="1"/>
          <p:nvPr/>
        </p:nvSpPr>
        <p:spPr>
          <a:xfrm>
            <a:off x="887951" y="260592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73" name="Right Triangle 10">
            <a:extLst>
              <a:ext uri="{FF2B5EF4-FFF2-40B4-BE49-F238E27FC236}">
                <a16:creationId xmlns:a16="http://schemas.microsoft.com/office/drawing/2014/main" id="{6F3D5FB6-F18D-4F8B-A9DE-98F14578D2E6}"/>
              </a:ext>
            </a:extLst>
          </p:cNvPr>
          <p:cNvSpPr/>
          <p:nvPr/>
        </p:nvSpPr>
        <p:spPr>
          <a:xfrm rot="5400000">
            <a:off x="3967011" y="315729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74" name="Oval 36">
            <a:extLst>
              <a:ext uri="{FF2B5EF4-FFF2-40B4-BE49-F238E27FC236}">
                <a16:creationId xmlns:a16="http://schemas.microsoft.com/office/drawing/2014/main" id="{FBBCDA64-A36C-4412-8406-2E62EC46C597}"/>
              </a:ext>
            </a:extLst>
          </p:cNvPr>
          <p:cNvSpPr/>
          <p:nvPr/>
        </p:nvSpPr>
        <p:spPr>
          <a:xfrm>
            <a:off x="561488" y="258688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75" name="Graphic 54">
            <a:extLst>
              <a:ext uri="{FF2B5EF4-FFF2-40B4-BE49-F238E27FC236}">
                <a16:creationId xmlns:a16="http://schemas.microsoft.com/office/drawing/2014/main" id="{F9C6FEFF-FB33-469C-A91B-BBCFE760ED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8462" y="2662412"/>
            <a:ext cx="460429" cy="468000"/>
          </a:xfrm>
          <a:prstGeom prst="rect">
            <a:avLst/>
          </a:prstGeom>
        </p:spPr>
      </p:pic>
      <p:sp>
        <p:nvSpPr>
          <p:cNvPr id="76" name="Rectangle 12">
            <a:extLst>
              <a:ext uri="{FF2B5EF4-FFF2-40B4-BE49-F238E27FC236}">
                <a16:creationId xmlns:a16="http://schemas.microsoft.com/office/drawing/2014/main" id="{18FD42BA-0D49-4201-891D-DA662AE9416A}"/>
              </a:ext>
            </a:extLst>
          </p:cNvPr>
          <p:cNvSpPr/>
          <p:nvPr/>
        </p:nvSpPr>
        <p:spPr>
          <a:xfrm>
            <a:off x="-20317" y="252380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677C709-56BC-49B9-804A-171B190CCB96}"/>
              </a:ext>
            </a:extLst>
          </p:cNvPr>
          <p:cNvSpPr txBox="1"/>
          <p:nvPr/>
        </p:nvSpPr>
        <p:spPr>
          <a:xfrm>
            <a:off x="1029270" y="2550057"/>
            <a:ext cx="307818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ИНДИВИДУАЛЬНЫЙ ДОСТУП К ПО С</a:t>
            </a: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 ОПРЕДЕЛЕННЫМ НАБОРОМ ПРАВ</a:t>
            </a: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78" name="Oval 36">
            <a:extLst>
              <a:ext uri="{FF2B5EF4-FFF2-40B4-BE49-F238E27FC236}">
                <a16:creationId xmlns:a16="http://schemas.microsoft.com/office/drawing/2014/main" id="{82322BD9-A6B4-4BA9-9E8B-3AEE4A30B62F}"/>
              </a:ext>
            </a:extLst>
          </p:cNvPr>
          <p:cNvSpPr/>
          <p:nvPr/>
        </p:nvSpPr>
        <p:spPr>
          <a:xfrm>
            <a:off x="605871" y="256359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10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79" name="Graphic 184">
            <a:extLst>
              <a:ext uri="{FF2B5EF4-FFF2-40B4-BE49-F238E27FC236}">
                <a16:creationId xmlns:a16="http://schemas.microsoft.com/office/drawing/2014/main" id="{065CFCD5-5497-4FAC-981C-9746AD467D0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233012" y="2623424"/>
            <a:ext cx="466098" cy="47413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DC7604-B14C-420B-ACB4-1D0A4EE5488B}"/>
              </a:ext>
            </a:extLst>
          </p:cNvPr>
          <p:cNvSpPr txBox="1"/>
          <p:nvPr/>
        </p:nvSpPr>
        <p:spPr>
          <a:xfrm>
            <a:off x="1010398" y="4864785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82" name="Right Triangle 10">
            <a:extLst>
              <a:ext uri="{FF2B5EF4-FFF2-40B4-BE49-F238E27FC236}">
                <a16:creationId xmlns:a16="http://schemas.microsoft.com/office/drawing/2014/main" id="{49ACDD7D-22FD-4792-856B-C63DD03AA897}"/>
              </a:ext>
            </a:extLst>
          </p:cNvPr>
          <p:cNvSpPr/>
          <p:nvPr/>
        </p:nvSpPr>
        <p:spPr>
          <a:xfrm rot="5400000">
            <a:off x="3980129" y="5416158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83" name="Oval 36">
            <a:extLst>
              <a:ext uri="{FF2B5EF4-FFF2-40B4-BE49-F238E27FC236}">
                <a16:creationId xmlns:a16="http://schemas.microsoft.com/office/drawing/2014/main" id="{D3B9AC96-9979-48D7-AF4D-5C36BCDD749B}"/>
              </a:ext>
            </a:extLst>
          </p:cNvPr>
          <p:cNvSpPr/>
          <p:nvPr/>
        </p:nvSpPr>
        <p:spPr>
          <a:xfrm>
            <a:off x="614660" y="4831885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84" name="Graphic 57">
            <a:extLst>
              <a:ext uri="{FF2B5EF4-FFF2-40B4-BE49-F238E27FC236}">
                <a16:creationId xmlns:a16="http://schemas.microsoft.com/office/drawing/2014/main" id="{5BFDAF07-FC60-4116-8B5C-1F1D683F1F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8559" y="4909855"/>
            <a:ext cx="460429" cy="468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171B892-3084-427F-B8B9-BA481BD83A3E}"/>
              </a:ext>
            </a:extLst>
          </p:cNvPr>
          <p:cNvSpPr txBox="1"/>
          <p:nvPr/>
        </p:nvSpPr>
        <p:spPr>
          <a:xfrm>
            <a:off x="901069" y="4864785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87" name="Right Triangle 10">
            <a:extLst>
              <a:ext uri="{FF2B5EF4-FFF2-40B4-BE49-F238E27FC236}">
                <a16:creationId xmlns:a16="http://schemas.microsoft.com/office/drawing/2014/main" id="{10344448-1459-462B-9086-5F3F74622171}"/>
              </a:ext>
            </a:extLst>
          </p:cNvPr>
          <p:cNvSpPr/>
          <p:nvPr/>
        </p:nvSpPr>
        <p:spPr>
          <a:xfrm rot="5400000">
            <a:off x="3980129" y="5416158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88" name="Oval 36">
            <a:extLst>
              <a:ext uri="{FF2B5EF4-FFF2-40B4-BE49-F238E27FC236}">
                <a16:creationId xmlns:a16="http://schemas.microsoft.com/office/drawing/2014/main" id="{D1AD9584-CE10-4B60-BAD0-901D84C1AD97}"/>
              </a:ext>
            </a:extLst>
          </p:cNvPr>
          <p:cNvSpPr/>
          <p:nvPr/>
        </p:nvSpPr>
        <p:spPr>
          <a:xfrm>
            <a:off x="574606" y="4845740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89" name="Graphic 54">
            <a:extLst>
              <a:ext uri="{FF2B5EF4-FFF2-40B4-BE49-F238E27FC236}">
                <a16:creationId xmlns:a16="http://schemas.microsoft.com/office/drawing/2014/main" id="{1C6A195B-1DAE-442E-B84A-54ED8CFFC1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1580" y="4921271"/>
            <a:ext cx="460429" cy="468000"/>
          </a:xfrm>
          <a:prstGeom prst="rect">
            <a:avLst/>
          </a:prstGeom>
        </p:spPr>
      </p:pic>
      <p:pic>
        <p:nvPicPr>
          <p:cNvPr id="94" name="Graphic 57">
            <a:extLst>
              <a:ext uri="{FF2B5EF4-FFF2-40B4-BE49-F238E27FC236}">
                <a16:creationId xmlns:a16="http://schemas.microsoft.com/office/drawing/2014/main" id="{3B87FD44-0E18-4E00-BA5C-8875FD20C1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0793" y="4910425"/>
            <a:ext cx="460429" cy="468000"/>
          </a:xfrm>
          <a:prstGeom prst="rect">
            <a:avLst/>
          </a:prstGeom>
        </p:spPr>
      </p:pic>
      <p:sp>
        <p:nvSpPr>
          <p:cNvPr id="95" name="Rectangle 12">
            <a:extLst>
              <a:ext uri="{FF2B5EF4-FFF2-40B4-BE49-F238E27FC236}">
                <a16:creationId xmlns:a16="http://schemas.microsoft.com/office/drawing/2014/main" id="{5A535DBD-B3ED-49A7-8EB9-292A47CB9074}"/>
              </a:ext>
            </a:extLst>
          </p:cNvPr>
          <p:cNvSpPr/>
          <p:nvPr/>
        </p:nvSpPr>
        <p:spPr>
          <a:xfrm>
            <a:off x="-12312" y="4773080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D818F4F-25B4-4C44-B636-3F2089F2A880}"/>
              </a:ext>
            </a:extLst>
          </p:cNvPr>
          <p:cNvSpPr txBox="1"/>
          <p:nvPr/>
        </p:nvSpPr>
        <p:spPr>
          <a:xfrm>
            <a:off x="1005285" y="4855205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97" name="Right Triangle 10">
            <a:extLst>
              <a:ext uri="{FF2B5EF4-FFF2-40B4-BE49-F238E27FC236}">
                <a16:creationId xmlns:a16="http://schemas.microsoft.com/office/drawing/2014/main" id="{0BA0F419-9A67-424F-8A07-525731A3D18A}"/>
              </a:ext>
            </a:extLst>
          </p:cNvPr>
          <p:cNvSpPr/>
          <p:nvPr/>
        </p:nvSpPr>
        <p:spPr>
          <a:xfrm rot="5400000">
            <a:off x="3975016" y="5406578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98" name="Oval 36">
            <a:extLst>
              <a:ext uri="{FF2B5EF4-FFF2-40B4-BE49-F238E27FC236}">
                <a16:creationId xmlns:a16="http://schemas.microsoft.com/office/drawing/2014/main" id="{AE190119-C87A-473F-B7BF-E40F4FFC65FB}"/>
              </a:ext>
            </a:extLst>
          </p:cNvPr>
          <p:cNvSpPr/>
          <p:nvPr/>
        </p:nvSpPr>
        <p:spPr>
          <a:xfrm>
            <a:off x="609547" y="4822305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99" name="Graphic 57">
            <a:extLst>
              <a:ext uri="{FF2B5EF4-FFF2-40B4-BE49-F238E27FC236}">
                <a16:creationId xmlns:a16="http://schemas.microsoft.com/office/drawing/2014/main" id="{3D23AD3F-1423-452C-A5B0-DD39259A67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3446" y="4900275"/>
            <a:ext cx="460429" cy="468000"/>
          </a:xfrm>
          <a:prstGeom prst="rect">
            <a:avLst/>
          </a:prstGeom>
        </p:spPr>
      </p:pic>
      <p:sp>
        <p:nvSpPr>
          <p:cNvPr id="100" name="Rectangle 12">
            <a:extLst>
              <a:ext uri="{FF2B5EF4-FFF2-40B4-BE49-F238E27FC236}">
                <a16:creationId xmlns:a16="http://schemas.microsoft.com/office/drawing/2014/main" id="{1B98EBB6-195F-40F5-ADFF-EBCEF22AD58A}"/>
              </a:ext>
            </a:extLst>
          </p:cNvPr>
          <p:cNvSpPr/>
          <p:nvPr/>
        </p:nvSpPr>
        <p:spPr>
          <a:xfrm>
            <a:off x="-12312" y="4773080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63C267D-B52B-4532-8F09-0729C52CB1FD}"/>
              </a:ext>
            </a:extLst>
          </p:cNvPr>
          <p:cNvSpPr txBox="1"/>
          <p:nvPr/>
        </p:nvSpPr>
        <p:spPr>
          <a:xfrm>
            <a:off x="895956" y="4855205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102" name="Right Triangle 10">
            <a:extLst>
              <a:ext uri="{FF2B5EF4-FFF2-40B4-BE49-F238E27FC236}">
                <a16:creationId xmlns:a16="http://schemas.microsoft.com/office/drawing/2014/main" id="{3B308CC3-E959-4C2F-8FFB-BA0C9D1E6A0F}"/>
              </a:ext>
            </a:extLst>
          </p:cNvPr>
          <p:cNvSpPr/>
          <p:nvPr/>
        </p:nvSpPr>
        <p:spPr>
          <a:xfrm rot="5400000">
            <a:off x="3975016" y="5406578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103" name="Oval 36">
            <a:extLst>
              <a:ext uri="{FF2B5EF4-FFF2-40B4-BE49-F238E27FC236}">
                <a16:creationId xmlns:a16="http://schemas.microsoft.com/office/drawing/2014/main" id="{B229A93E-CD9D-4349-90F9-A08EBAE77C8A}"/>
              </a:ext>
            </a:extLst>
          </p:cNvPr>
          <p:cNvSpPr/>
          <p:nvPr/>
        </p:nvSpPr>
        <p:spPr>
          <a:xfrm>
            <a:off x="569493" y="4836160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104" name="Graphic 54">
            <a:extLst>
              <a:ext uri="{FF2B5EF4-FFF2-40B4-BE49-F238E27FC236}">
                <a16:creationId xmlns:a16="http://schemas.microsoft.com/office/drawing/2014/main" id="{30941C24-14BF-4488-A7BD-26875B7BBD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6467" y="4911691"/>
            <a:ext cx="460429" cy="468000"/>
          </a:xfrm>
          <a:prstGeom prst="rect">
            <a:avLst/>
          </a:prstGeom>
        </p:spPr>
      </p:pic>
      <p:sp>
        <p:nvSpPr>
          <p:cNvPr id="105" name="Rectangle 12">
            <a:extLst>
              <a:ext uri="{FF2B5EF4-FFF2-40B4-BE49-F238E27FC236}">
                <a16:creationId xmlns:a16="http://schemas.microsoft.com/office/drawing/2014/main" id="{AA413B31-ECE5-4829-A2B1-CF3EE2A18D9B}"/>
              </a:ext>
            </a:extLst>
          </p:cNvPr>
          <p:cNvSpPr/>
          <p:nvPr/>
        </p:nvSpPr>
        <p:spPr>
          <a:xfrm>
            <a:off x="-12312" y="4773080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A0C358E-76D2-473C-B49B-5CC585DC1BF0}"/>
              </a:ext>
            </a:extLst>
          </p:cNvPr>
          <p:cNvSpPr txBox="1"/>
          <p:nvPr/>
        </p:nvSpPr>
        <p:spPr>
          <a:xfrm>
            <a:off x="1010398" y="4870218"/>
            <a:ext cx="241122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ЗАЩИТА ИНФОРМАЦИИ</a:t>
            </a:r>
          </a:p>
        </p:txBody>
      </p:sp>
      <p:sp>
        <p:nvSpPr>
          <p:cNvPr id="107" name="Oval 36">
            <a:extLst>
              <a:ext uri="{FF2B5EF4-FFF2-40B4-BE49-F238E27FC236}">
                <a16:creationId xmlns:a16="http://schemas.microsoft.com/office/drawing/2014/main" id="{F77BC84E-5D5D-4D38-89C1-AC2FAA93B27A}"/>
              </a:ext>
            </a:extLst>
          </p:cNvPr>
          <p:cNvSpPr/>
          <p:nvPr/>
        </p:nvSpPr>
        <p:spPr>
          <a:xfrm>
            <a:off x="613876" y="4812873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11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108" name="Graphic 184">
            <a:extLst>
              <a:ext uri="{FF2B5EF4-FFF2-40B4-BE49-F238E27FC236}">
                <a16:creationId xmlns:a16="http://schemas.microsoft.com/office/drawing/2014/main" id="{D7DD826A-52DF-45D9-8F56-92B7566F2E5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241017" y="4872703"/>
            <a:ext cx="466098" cy="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1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175" b="42732"/>
          <a:stretch/>
        </p:blipFill>
        <p:spPr>
          <a:xfrm rot="10800000">
            <a:off x="-72557" y="-85478"/>
            <a:ext cx="4121242" cy="1552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80279" y="577353"/>
            <a:ext cx="327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ЖУРНАЛ РАБОТ </a:t>
            </a:r>
            <a:b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ПО ОБЪЕКТУ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2796140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Контроль за качеством выполненных работ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3611995"/>
            <a:ext cx="262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Полная история выполненных работ </a:t>
            </a:r>
            <a:br>
              <a:rPr lang="ru-RU" sz="1200" dirty="0">
                <a:effectLst/>
                <a:latin typeface="Montserrat Medium" pitchFamily="2" charset="77"/>
              </a:rPr>
            </a:br>
            <a:r>
              <a:rPr lang="ru-RU" sz="1200" dirty="0">
                <a:effectLst/>
                <a:latin typeface="Montserrat Medium" pitchFamily="2" charset="77"/>
              </a:rPr>
              <a:t>по каждому объекту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1886251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7447" y="5364672"/>
            <a:ext cx="8440869" cy="2710559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2822602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3636341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66A649C-3F02-5247-BCAF-A57B15E96CFE}"/>
              </a:ext>
            </a:extLst>
          </p:cNvPr>
          <p:cNvSpPr txBox="1"/>
          <p:nvPr/>
        </p:nvSpPr>
        <p:spPr>
          <a:xfrm>
            <a:off x="857891" y="1856463"/>
            <a:ext cx="2448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Единый реестр информации о проводимых работах</a:t>
            </a:r>
          </a:p>
        </p:txBody>
      </p:sp>
      <p:pic>
        <p:nvPicPr>
          <p:cNvPr id="31" name="Google Shape;202;p12">
            <a:extLst>
              <a:ext uri="{FF2B5EF4-FFF2-40B4-BE49-F238E27FC236}">
                <a16:creationId xmlns:a16="http://schemas.microsoft.com/office/drawing/2014/main" id="{94FA382B-0C41-1147-B960-839C0AE2C8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5006"/>
          <a:stretch/>
        </p:blipFill>
        <p:spPr>
          <a:xfrm>
            <a:off x="4797300" y="532376"/>
            <a:ext cx="6416863" cy="485732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F2AA7A-49C5-1A4B-8A4D-C6D4616705CA}"/>
              </a:ext>
            </a:extLst>
          </p:cNvPr>
          <p:cNvSpPr/>
          <p:nvPr/>
        </p:nvSpPr>
        <p:spPr>
          <a:xfrm rot="16200000">
            <a:off x="8752569" y="2893812"/>
            <a:ext cx="4896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32" name="Google Shape;205;p12">
            <a:extLst>
              <a:ext uri="{FF2B5EF4-FFF2-40B4-BE49-F238E27FC236}">
                <a16:creationId xmlns:a16="http://schemas.microsoft.com/office/drawing/2014/main" id="{B15C1464-8453-BB43-BE65-2AD9DE5EA97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" t="1575" r="1049" b="12965"/>
          <a:stretch/>
        </p:blipFill>
        <p:spPr>
          <a:xfrm>
            <a:off x="7091901" y="3139824"/>
            <a:ext cx="4310279" cy="307657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7A11A7D9-43E0-924C-957A-D469C123DC6B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7D75E61-1460-5347-BE61-34373ABBB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26" name="Graphic 57">
            <a:extLst>
              <a:ext uri="{FF2B5EF4-FFF2-40B4-BE49-F238E27FC236}">
                <a16:creationId xmlns:a16="http://schemas.microsoft.com/office/drawing/2014/main" id="{7A6DF7DE-34F9-41B4-8C1F-2077E273BE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76DA609B-D243-4D8D-AA24-26FE31F39B99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748760-D054-49D4-927D-6A9A9719AC49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29" name="Right Triangle 10">
            <a:extLst>
              <a:ext uri="{FF2B5EF4-FFF2-40B4-BE49-F238E27FC236}">
                <a16:creationId xmlns:a16="http://schemas.microsoft.com/office/drawing/2014/main" id="{49A81107-92C1-417C-BEC8-4F06E773567A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3" name="Oval 36">
            <a:extLst>
              <a:ext uri="{FF2B5EF4-FFF2-40B4-BE49-F238E27FC236}">
                <a16:creationId xmlns:a16="http://schemas.microsoft.com/office/drawing/2014/main" id="{E0308769-9882-456A-8EDA-FD312B411915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4" name="Graphic 57">
            <a:extLst>
              <a:ext uri="{FF2B5EF4-FFF2-40B4-BE49-F238E27FC236}">
                <a16:creationId xmlns:a16="http://schemas.microsoft.com/office/drawing/2014/main" id="{8D05F4DA-5666-41B2-AB64-D2C8B0D25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37" name="Rectangle 12">
            <a:extLst>
              <a:ext uri="{FF2B5EF4-FFF2-40B4-BE49-F238E27FC236}">
                <a16:creationId xmlns:a16="http://schemas.microsoft.com/office/drawing/2014/main" id="{2BDB00AE-3E40-4A7F-B6A7-145717C9AFA5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85EFCD-BA71-4A74-AA0E-5A85A078587D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48" name="Right Triangle 10">
            <a:extLst>
              <a:ext uri="{FF2B5EF4-FFF2-40B4-BE49-F238E27FC236}">
                <a16:creationId xmlns:a16="http://schemas.microsoft.com/office/drawing/2014/main" id="{85893511-1563-4D1A-BE7B-DEDD2EF0FCF3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49" name="Oval 36">
            <a:extLst>
              <a:ext uri="{FF2B5EF4-FFF2-40B4-BE49-F238E27FC236}">
                <a16:creationId xmlns:a16="http://schemas.microsoft.com/office/drawing/2014/main" id="{68684E85-4723-4CBA-9EAE-475C14977DE4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0" name="Graphic 54">
            <a:extLst>
              <a:ext uri="{FF2B5EF4-FFF2-40B4-BE49-F238E27FC236}">
                <a16:creationId xmlns:a16="http://schemas.microsoft.com/office/drawing/2014/main" id="{03D0C51F-5D8F-49D4-8F85-90E0ECB725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51" name="Rectangle 12">
            <a:extLst>
              <a:ext uri="{FF2B5EF4-FFF2-40B4-BE49-F238E27FC236}">
                <a16:creationId xmlns:a16="http://schemas.microsoft.com/office/drawing/2014/main" id="{6A9FDB0D-3E95-4182-9BFD-27F07073FAE1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B61DC5-6D94-4523-B87B-936DBD9D6C9C}"/>
              </a:ext>
            </a:extLst>
          </p:cNvPr>
          <p:cNvSpPr txBox="1"/>
          <p:nvPr/>
        </p:nvSpPr>
        <p:spPr>
          <a:xfrm>
            <a:off x="1047456" y="541027"/>
            <a:ext cx="3078181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ИНДИВИДУАЛЬНЫЙ ДОСТУП К ПО С</a:t>
            </a: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 ОПРЕДЕЛЕННЫМ НАБОРОМ ПРАВ</a:t>
            </a: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53" name="Oval 36">
            <a:extLst>
              <a:ext uri="{FF2B5EF4-FFF2-40B4-BE49-F238E27FC236}">
                <a16:creationId xmlns:a16="http://schemas.microsoft.com/office/drawing/2014/main" id="{ACA21EFF-6382-457B-8B2B-0BA2CF660A77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4" name="Graphic 184">
            <a:extLst>
              <a:ext uri="{FF2B5EF4-FFF2-40B4-BE49-F238E27FC236}">
                <a16:creationId xmlns:a16="http://schemas.microsoft.com/office/drawing/2014/main" id="{5CD7584E-BF87-4DDE-8728-7BDF8B4FFB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51198" y="614394"/>
            <a:ext cx="466098" cy="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6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0" r="51274" b="43861"/>
          <a:stretch/>
        </p:blipFill>
        <p:spPr>
          <a:xfrm rot="10800000">
            <a:off x="-64251" y="-54881"/>
            <a:ext cx="3821698" cy="1521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1082" y="1813084"/>
            <a:ext cx="1988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Календарный график выполнения работ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1082" y="2715594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Процент готовности </a:t>
            </a:r>
            <a:br>
              <a:rPr lang="ru-RU" sz="1200" dirty="0">
                <a:latin typeface="Montserrat Medium" pitchFamily="2" charset="77"/>
              </a:rPr>
            </a:br>
            <a:r>
              <a:rPr lang="ru-RU" sz="1200" dirty="0">
                <a:latin typeface="Montserrat Medium" pitchFamily="2" charset="77"/>
              </a:rPr>
              <a:t>работ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1082" y="3675254"/>
            <a:ext cx="26252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 err="1">
                <a:latin typeface="Montserrat Medium" pitchFamily="2" charset="77"/>
              </a:rPr>
              <a:t>Прослеживаемость</a:t>
            </a:r>
            <a:r>
              <a:rPr lang="ru-RU" sz="1200" dirty="0">
                <a:latin typeface="Montserrat Medium" pitchFamily="2" charset="77"/>
              </a:rPr>
              <a:t> работ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45F-DAF1-1F4D-9E06-1469E79464FB}"/>
              </a:ext>
            </a:extLst>
          </p:cNvPr>
          <p:cNvSpPr txBox="1"/>
          <p:nvPr/>
        </p:nvSpPr>
        <p:spPr>
          <a:xfrm>
            <a:off x="851082" y="4450248"/>
            <a:ext cx="2304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Персонализация заданий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3779" y="1884460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12" t="58578"/>
          <a:stretch/>
        </p:blipFill>
        <p:spPr>
          <a:xfrm>
            <a:off x="3757447" y="0"/>
            <a:ext cx="8376618" cy="1122769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3779" y="2761705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3779" y="3726514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52F697-7C76-7E4D-8C9E-44131EEE0D42}"/>
              </a:ext>
            </a:extLst>
          </p:cNvPr>
          <p:cNvGrpSpPr/>
          <p:nvPr/>
        </p:nvGrpSpPr>
        <p:grpSpPr>
          <a:xfrm>
            <a:off x="513779" y="4520438"/>
            <a:ext cx="260263" cy="247947"/>
            <a:chOff x="478436" y="1721818"/>
            <a:chExt cx="260263" cy="247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190383-1F26-B949-ABD7-84DCD60A5F3B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E7E28305-A802-E144-999A-FB833860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FFA2D9E-72E9-2F4C-96A1-4B7FC7EF4811}"/>
              </a:ext>
            </a:extLst>
          </p:cNvPr>
          <p:cNvSpPr/>
          <p:nvPr/>
        </p:nvSpPr>
        <p:spPr>
          <a:xfrm rot="10800000">
            <a:off x="4236272" y="3721378"/>
            <a:ext cx="7524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5" name="Google Shape;240;p16">
            <a:extLst>
              <a:ext uri="{FF2B5EF4-FFF2-40B4-BE49-F238E27FC236}">
                <a16:creationId xmlns:a16="http://schemas.microsoft.com/office/drawing/2014/main" id="{A4F61257-83A2-0648-923A-AD3FE8D4BB9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1" r="420" b="38031"/>
          <a:stretch/>
        </p:blipFill>
        <p:spPr>
          <a:xfrm>
            <a:off x="4087321" y="1415552"/>
            <a:ext cx="7781119" cy="253853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A07F59F-07C4-F648-A50C-55C03AFD1FB0}"/>
              </a:ext>
            </a:extLst>
          </p:cNvPr>
          <p:cNvSpPr/>
          <p:nvPr/>
        </p:nvSpPr>
        <p:spPr>
          <a:xfrm rot="10800000">
            <a:off x="3975018" y="3938836"/>
            <a:ext cx="7992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6" name="Google Shape;244;p16">
            <a:extLst>
              <a:ext uri="{FF2B5EF4-FFF2-40B4-BE49-F238E27FC236}">
                <a16:creationId xmlns:a16="http://schemas.microsoft.com/office/drawing/2014/main" id="{8C785BF5-F791-134F-BE3A-DABB63C61F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175" t="4104" r="1970" b="571"/>
          <a:stretch/>
        </p:blipFill>
        <p:spPr>
          <a:xfrm>
            <a:off x="4785668" y="3429000"/>
            <a:ext cx="3922772" cy="2801286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177255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ПЛАНИРОВАНИЕ</a:t>
            </a:r>
          </a:p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РАБОТ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3B1F3B90-5874-E640-BB73-6448E877B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31" name="Right Triangle 10">
            <a:extLst>
              <a:ext uri="{FF2B5EF4-FFF2-40B4-BE49-F238E27FC236}">
                <a16:creationId xmlns:a16="http://schemas.microsoft.com/office/drawing/2014/main" id="{AE195A0A-A540-4763-8106-05CBAD962749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2" name="Oval 44">
            <a:extLst>
              <a:ext uri="{FF2B5EF4-FFF2-40B4-BE49-F238E27FC236}">
                <a16:creationId xmlns:a16="http://schemas.microsoft.com/office/drawing/2014/main" id="{ED5854F2-E0D6-40CC-A749-6F733F132BDD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3" name="Graphic 45">
            <a:extLst>
              <a:ext uri="{FF2B5EF4-FFF2-40B4-BE49-F238E27FC236}">
                <a16:creationId xmlns:a16="http://schemas.microsoft.com/office/drawing/2014/main" id="{3045DA6F-C101-426D-A916-1FCC0B117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34" name="Graphic 57">
            <a:extLst>
              <a:ext uri="{FF2B5EF4-FFF2-40B4-BE49-F238E27FC236}">
                <a16:creationId xmlns:a16="http://schemas.microsoft.com/office/drawing/2014/main" id="{682D7DF6-C6E4-4FB4-BBD4-62CBBDEA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467F51F3-2CF2-4707-9E2D-2CD84171E907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58FABD-C33D-4A40-BF34-2DCFE89793C2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49" name="Right Triangle 10">
            <a:extLst>
              <a:ext uri="{FF2B5EF4-FFF2-40B4-BE49-F238E27FC236}">
                <a16:creationId xmlns:a16="http://schemas.microsoft.com/office/drawing/2014/main" id="{FC65633B-A509-411F-A035-82DE6D27FF75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0" name="Oval 36">
            <a:extLst>
              <a:ext uri="{FF2B5EF4-FFF2-40B4-BE49-F238E27FC236}">
                <a16:creationId xmlns:a16="http://schemas.microsoft.com/office/drawing/2014/main" id="{4D087825-1966-46D5-B003-0CAB24D70B1A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1" name="Graphic 57">
            <a:extLst>
              <a:ext uri="{FF2B5EF4-FFF2-40B4-BE49-F238E27FC236}">
                <a16:creationId xmlns:a16="http://schemas.microsoft.com/office/drawing/2014/main" id="{A22D6490-62F1-41B5-91C4-E9EC823F14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2" name="Rectangle 12">
            <a:extLst>
              <a:ext uri="{FF2B5EF4-FFF2-40B4-BE49-F238E27FC236}">
                <a16:creationId xmlns:a16="http://schemas.microsoft.com/office/drawing/2014/main" id="{2D920709-B742-4B6F-A077-2EC43D624249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90734E-9087-4687-82F7-5F781237ED03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9" name="Right Triangle 10">
            <a:extLst>
              <a:ext uri="{FF2B5EF4-FFF2-40B4-BE49-F238E27FC236}">
                <a16:creationId xmlns:a16="http://schemas.microsoft.com/office/drawing/2014/main" id="{8BC09F00-140A-43C4-AF18-01B992F8E1B6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A9123731-1F8B-4DBB-9FCD-1E92AFEB44DE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1" name="Graphic 54">
            <a:extLst>
              <a:ext uri="{FF2B5EF4-FFF2-40B4-BE49-F238E27FC236}">
                <a16:creationId xmlns:a16="http://schemas.microsoft.com/office/drawing/2014/main" id="{FEFE2ECA-1186-4274-832A-860CD52B58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62" name="Rectangle 12">
            <a:extLst>
              <a:ext uri="{FF2B5EF4-FFF2-40B4-BE49-F238E27FC236}">
                <a16:creationId xmlns:a16="http://schemas.microsoft.com/office/drawing/2014/main" id="{59B528E4-5D92-4572-8235-78B451BC8C8B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02F0D2-771F-4DD4-9AC7-C923A501D53E}"/>
              </a:ext>
            </a:extLst>
          </p:cNvPr>
          <p:cNvSpPr txBox="1"/>
          <p:nvPr/>
        </p:nvSpPr>
        <p:spPr>
          <a:xfrm>
            <a:off x="1047456" y="627448"/>
            <a:ext cx="241858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ПЛАНИРОВАНИЕ РАБОТ</a:t>
            </a:r>
            <a:endParaRPr lang="en-BY" sz="14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64" name="Oval 36">
            <a:extLst>
              <a:ext uri="{FF2B5EF4-FFF2-40B4-BE49-F238E27FC236}">
                <a16:creationId xmlns:a16="http://schemas.microsoft.com/office/drawing/2014/main" id="{3A30DCC5-66E2-4BA9-807E-1EFFB60DEFF1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5" name="Graphic 184">
            <a:extLst>
              <a:ext uri="{FF2B5EF4-FFF2-40B4-BE49-F238E27FC236}">
                <a16:creationId xmlns:a16="http://schemas.microsoft.com/office/drawing/2014/main" id="{E18F5361-918A-4D34-B600-B0CD95CF2C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1198" y="614394"/>
            <a:ext cx="466098" cy="4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25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595" b="43861"/>
          <a:stretch/>
        </p:blipFill>
        <p:spPr>
          <a:xfrm rot="10800000">
            <a:off x="-205930" y="-54881"/>
            <a:ext cx="4254615" cy="1521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997025" y="584196"/>
            <a:ext cx="327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РЕЕСТР ДОГОВОРОВ НА ВЫПОЛНЕНИЕ РАБОТ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3241" y="1807497"/>
            <a:ext cx="225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Контактная информация об исполнителе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2592013"/>
            <a:ext cx="262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Список объектов, закрепленных за каждым договором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3561195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Сроки проведения работ, техническое задание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1883076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9220" y="5227205"/>
            <a:ext cx="8440869" cy="2710559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543019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2645012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3585541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2" name="Google Shape;264;p17">
            <a:extLst>
              <a:ext uri="{FF2B5EF4-FFF2-40B4-BE49-F238E27FC236}">
                <a16:creationId xmlns:a16="http://schemas.microsoft.com/office/drawing/2014/main" id="{39057547-EC7F-8C45-AE11-AD7F36E8F6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2887" y="514771"/>
            <a:ext cx="7405742" cy="395508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B312E0F-4889-464C-9945-28FA392F9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156" y="650443"/>
            <a:ext cx="460429" cy="46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B465508-3BA5-684A-AB2B-EEF37B76C06C}"/>
              </a:ext>
            </a:extLst>
          </p:cNvPr>
          <p:cNvSpPr/>
          <p:nvPr/>
        </p:nvSpPr>
        <p:spPr>
          <a:xfrm rot="10800000">
            <a:off x="4280603" y="4445085"/>
            <a:ext cx="7560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33" name="Google Shape;266;p17">
            <a:extLst>
              <a:ext uri="{FF2B5EF4-FFF2-40B4-BE49-F238E27FC236}">
                <a16:creationId xmlns:a16="http://schemas.microsoft.com/office/drawing/2014/main" id="{4F5BBF07-BC52-FB49-85E2-019DEF6AEEC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34" t="1079" r="140" b="1478"/>
          <a:stretch/>
        </p:blipFill>
        <p:spPr>
          <a:xfrm>
            <a:off x="6929916" y="2631250"/>
            <a:ext cx="3991829" cy="3418726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ight Triangle 10">
            <a:extLst>
              <a:ext uri="{FF2B5EF4-FFF2-40B4-BE49-F238E27FC236}">
                <a16:creationId xmlns:a16="http://schemas.microsoft.com/office/drawing/2014/main" id="{CB31E7CE-F3C2-441D-A6A4-0B53FA0A290C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8F4746ED-F422-4FF9-A7C7-168A80E7B174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9" name="Oval 36">
            <a:extLst>
              <a:ext uri="{FF2B5EF4-FFF2-40B4-BE49-F238E27FC236}">
                <a16:creationId xmlns:a16="http://schemas.microsoft.com/office/drawing/2014/main" id="{A75FE244-ED19-4708-BDE4-AE807466044D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0" name="Graphic 57">
            <a:extLst>
              <a:ext uri="{FF2B5EF4-FFF2-40B4-BE49-F238E27FC236}">
                <a16:creationId xmlns:a16="http://schemas.microsoft.com/office/drawing/2014/main" id="{DDEA2FD1-A781-4A58-A75B-6CFD2C0866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31" name="Right Triangle 10">
            <a:extLst>
              <a:ext uri="{FF2B5EF4-FFF2-40B4-BE49-F238E27FC236}">
                <a16:creationId xmlns:a16="http://schemas.microsoft.com/office/drawing/2014/main" id="{3AABE58F-CF22-4CED-820A-0E7EF035B026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4" name="Oval 44">
            <a:extLst>
              <a:ext uri="{FF2B5EF4-FFF2-40B4-BE49-F238E27FC236}">
                <a16:creationId xmlns:a16="http://schemas.microsoft.com/office/drawing/2014/main" id="{C4EDC267-DBB9-4B40-81D8-BE03FEFF8EB3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5" name="Graphic 45">
            <a:extLst>
              <a:ext uri="{FF2B5EF4-FFF2-40B4-BE49-F238E27FC236}">
                <a16:creationId xmlns:a16="http://schemas.microsoft.com/office/drawing/2014/main" id="{E5825F5C-64E4-46F3-A208-4AABA2748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46" name="Graphic 57">
            <a:extLst>
              <a:ext uri="{FF2B5EF4-FFF2-40B4-BE49-F238E27FC236}">
                <a16:creationId xmlns:a16="http://schemas.microsoft.com/office/drawing/2014/main" id="{ABCD80C4-82E7-4A2B-ACFB-68673A3B44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59AA19BF-EB43-4266-8E83-5186479E25CF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365FF6-D385-4852-A578-51CFDE240C1E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49" name="Right Triangle 10">
            <a:extLst>
              <a:ext uri="{FF2B5EF4-FFF2-40B4-BE49-F238E27FC236}">
                <a16:creationId xmlns:a16="http://schemas.microsoft.com/office/drawing/2014/main" id="{5E26C3DC-440E-47F9-8970-E53C94C3ADBA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0" name="Oval 36">
            <a:extLst>
              <a:ext uri="{FF2B5EF4-FFF2-40B4-BE49-F238E27FC236}">
                <a16:creationId xmlns:a16="http://schemas.microsoft.com/office/drawing/2014/main" id="{50BC548F-D469-4C3D-83AC-E0F054D792AE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1" name="Graphic 57">
            <a:extLst>
              <a:ext uri="{FF2B5EF4-FFF2-40B4-BE49-F238E27FC236}">
                <a16:creationId xmlns:a16="http://schemas.microsoft.com/office/drawing/2014/main" id="{A2815C59-56EA-4AB9-9F6C-FF670029FD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2" name="Rectangle 12">
            <a:extLst>
              <a:ext uri="{FF2B5EF4-FFF2-40B4-BE49-F238E27FC236}">
                <a16:creationId xmlns:a16="http://schemas.microsoft.com/office/drawing/2014/main" id="{D27A2883-2452-4930-A92B-76D69AE5B10B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8C0F4E-F8D4-4482-A994-B76CDAE37C68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4" name="Right Triangle 10">
            <a:extLst>
              <a:ext uri="{FF2B5EF4-FFF2-40B4-BE49-F238E27FC236}">
                <a16:creationId xmlns:a16="http://schemas.microsoft.com/office/drawing/2014/main" id="{CEBC0E5C-5B95-42A3-9ADA-F439D1494AF3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55" name="Oval 36">
            <a:extLst>
              <a:ext uri="{FF2B5EF4-FFF2-40B4-BE49-F238E27FC236}">
                <a16:creationId xmlns:a16="http://schemas.microsoft.com/office/drawing/2014/main" id="{7A0FB479-41CF-4B96-A0DD-9A10C98A055C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6" name="Graphic 54">
            <a:extLst>
              <a:ext uri="{FF2B5EF4-FFF2-40B4-BE49-F238E27FC236}">
                <a16:creationId xmlns:a16="http://schemas.microsoft.com/office/drawing/2014/main" id="{C47384EA-E475-4D1D-952F-BF4D25F8F6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57" name="Rectangle 12">
            <a:extLst>
              <a:ext uri="{FF2B5EF4-FFF2-40B4-BE49-F238E27FC236}">
                <a16:creationId xmlns:a16="http://schemas.microsoft.com/office/drawing/2014/main" id="{0328FF31-3A6C-4D35-982C-62C01756F6B9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A900A5-0FD2-4582-A713-17D834BE8DEB}"/>
              </a:ext>
            </a:extLst>
          </p:cNvPr>
          <p:cNvSpPr txBox="1"/>
          <p:nvPr/>
        </p:nvSpPr>
        <p:spPr>
          <a:xfrm>
            <a:off x="1047456" y="627448"/>
            <a:ext cx="28105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РЕЕСТР ДОГОВОРОВ </a:t>
            </a:r>
            <a:b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</a:b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НА ВЫПОЛНЕНИЕ РАБОТ</a:t>
            </a:r>
          </a:p>
        </p:txBody>
      </p:sp>
      <p:sp>
        <p:nvSpPr>
          <p:cNvPr id="59" name="Oval 36">
            <a:extLst>
              <a:ext uri="{FF2B5EF4-FFF2-40B4-BE49-F238E27FC236}">
                <a16:creationId xmlns:a16="http://schemas.microsoft.com/office/drawing/2014/main" id="{6A2C5D25-0F4D-4F8B-911B-EB845D6DC92A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0" name="Graphic 184">
            <a:extLst>
              <a:ext uri="{FF2B5EF4-FFF2-40B4-BE49-F238E27FC236}">
                <a16:creationId xmlns:a16="http://schemas.microsoft.com/office/drawing/2014/main" id="{11D5EA69-9333-4F4F-A0D5-A41D777E86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51198" y="614394"/>
            <a:ext cx="466097" cy="4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770" b="29221"/>
          <a:stretch/>
        </p:blipFill>
        <p:spPr>
          <a:xfrm rot="10800000">
            <a:off x="-152401" y="-54881"/>
            <a:ext cx="3902227" cy="1918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 flipV="1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1082" y="1813894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Процент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выполнения работ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1082" y="2846124"/>
            <a:ext cx="26252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>
                <a:latin typeface="Montserrat Medium" pitchFamily="2" charset="77"/>
              </a:rPr>
              <a:t>Статусы работ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45F-DAF1-1F4D-9E06-1469E79464FB}"/>
              </a:ext>
            </a:extLst>
          </p:cNvPr>
          <p:cNvSpPr txBox="1"/>
          <p:nvPr/>
        </p:nvSpPr>
        <p:spPr>
          <a:xfrm>
            <a:off x="851082" y="3548548"/>
            <a:ext cx="2304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Сведения об ответственных исполнителях 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321"/>
          <a:stretch/>
        </p:blipFill>
        <p:spPr>
          <a:xfrm>
            <a:off x="3759091" y="-85477"/>
            <a:ext cx="8440869" cy="134656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3779" y="2824814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52F697-7C76-7E4D-8C9E-44131EEE0D42}"/>
              </a:ext>
            </a:extLst>
          </p:cNvPr>
          <p:cNvGrpSpPr/>
          <p:nvPr/>
        </p:nvGrpSpPr>
        <p:grpSpPr>
          <a:xfrm>
            <a:off x="513779" y="3618738"/>
            <a:ext cx="260263" cy="247947"/>
            <a:chOff x="478436" y="1721818"/>
            <a:chExt cx="260263" cy="247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190383-1F26-B949-ABD7-84DCD60A5F3B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E7E28305-A802-E144-999A-FB833860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3" name="Google Shape;255;p15">
            <a:extLst>
              <a:ext uri="{FF2B5EF4-FFF2-40B4-BE49-F238E27FC236}">
                <a16:creationId xmlns:a16="http://schemas.microsoft.com/office/drawing/2014/main" id="{3391D7F2-4397-0E40-BE33-73CB609E0F9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1813" y="1548924"/>
            <a:ext cx="7852135" cy="3942258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256;p15">
            <a:extLst>
              <a:ext uri="{FF2B5EF4-FFF2-40B4-BE49-F238E27FC236}">
                <a16:creationId xmlns:a16="http://schemas.microsoft.com/office/drawing/2014/main" id="{C9A7AEB7-BD37-A84E-8B0E-D28DBCE72FF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4197" y="3134288"/>
            <a:ext cx="4637652" cy="327924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545993" y="534309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152B2CA2-EED5-4D47-904C-732A2FA117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009" y="620000"/>
            <a:ext cx="460429" cy="46800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570EB822-66FE-4BDC-9BA1-224BC65A085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6" name="Right Triangle 10">
            <a:extLst>
              <a:ext uri="{FF2B5EF4-FFF2-40B4-BE49-F238E27FC236}">
                <a16:creationId xmlns:a16="http://schemas.microsoft.com/office/drawing/2014/main" id="{756D4B99-4C06-4CB4-8986-969CAD61E28A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7" name="Oval 36">
            <a:extLst>
              <a:ext uri="{FF2B5EF4-FFF2-40B4-BE49-F238E27FC236}">
                <a16:creationId xmlns:a16="http://schemas.microsoft.com/office/drawing/2014/main" id="{932DA71A-29CB-45A0-B222-5A68F35AC205}"/>
              </a:ext>
            </a:extLst>
          </p:cNvPr>
          <p:cNvSpPr/>
          <p:nvPr/>
        </p:nvSpPr>
        <p:spPr>
          <a:xfrm>
            <a:off x="543019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28" name="Graphic 33">
            <a:extLst>
              <a:ext uri="{FF2B5EF4-FFF2-40B4-BE49-F238E27FC236}">
                <a16:creationId xmlns:a16="http://schemas.microsoft.com/office/drawing/2014/main" id="{9D22BE5C-C2F6-42E8-8549-FFAE9C1C19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3156" y="650443"/>
            <a:ext cx="460429" cy="468000"/>
          </a:xfrm>
          <a:prstGeom prst="rect">
            <a:avLst/>
          </a:prstGeom>
        </p:spPr>
      </p:pic>
      <p:sp>
        <p:nvSpPr>
          <p:cNvPr id="29" name="Right Triangle 10">
            <a:extLst>
              <a:ext uri="{FF2B5EF4-FFF2-40B4-BE49-F238E27FC236}">
                <a16:creationId xmlns:a16="http://schemas.microsoft.com/office/drawing/2014/main" id="{ACEF9839-2D4E-40CB-8ED6-7706D0B7B4BB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8636CFC1-09AA-4330-929A-C3D4768685BF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1" name="Oval 36">
            <a:extLst>
              <a:ext uri="{FF2B5EF4-FFF2-40B4-BE49-F238E27FC236}">
                <a16:creationId xmlns:a16="http://schemas.microsoft.com/office/drawing/2014/main" id="{41DB3033-5946-4F3E-8DA7-ECBC3FA50FF5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2" name="Graphic 57">
            <a:extLst>
              <a:ext uri="{FF2B5EF4-FFF2-40B4-BE49-F238E27FC236}">
                <a16:creationId xmlns:a16="http://schemas.microsoft.com/office/drawing/2014/main" id="{C223B032-6DC0-43F1-B90C-FBFF4608FC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48" name="Right Triangle 10">
            <a:extLst>
              <a:ext uri="{FF2B5EF4-FFF2-40B4-BE49-F238E27FC236}">
                <a16:creationId xmlns:a16="http://schemas.microsoft.com/office/drawing/2014/main" id="{774F614A-654B-41DE-9E02-4A92E14AA5E7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9" name="Oval 44">
            <a:extLst>
              <a:ext uri="{FF2B5EF4-FFF2-40B4-BE49-F238E27FC236}">
                <a16:creationId xmlns:a16="http://schemas.microsoft.com/office/drawing/2014/main" id="{BA59D53E-C3F4-4419-9210-2BB4CF618C50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0" name="Graphic 45">
            <a:extLst>
              <a:ext uri="{FF2B5EF4-FFF2-40B4-BE49-F238E27FC236}">
                <a16:creationId xmlns:a16="http://schemas.microsoft.com/office/drawing/2014/main" id="{C57EA7B4-D899-45F8-B229-73E8AE93C3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51" name="Graphic 57">
            <a:extLst>
              <a:ext uri="{FF2B5EF4-FFF2-40B4-BE49-F238E27FC236}">
                <a16:creationId xmlns:a16="http://schemas.microsoft.com/office/drawing/2014/main" id="{C6D13F2F-18DD-451C-A77E-9DAE894E2B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52" name="Rectangle 12">
            <a:extLst>
              <a:ext uri="{FF2B5EF4-FFF2-40B4-BE49-F238E27FC236}">
                <a16:creationId xmlns:a16="http://schemas.microsoft.com/office/drawing/2014/main" id="{84C91C68-E009-46EA-9896-12F89FBDF33F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CBAB6F-8DDF-404F-8CB6-4EA20C9F2C84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54" name="Right Triangle 10">
            <a:extLst>
              <a:ext uri="{FF2B5EF4-FFF2-40B4-BE49-F238E27FC236}">
                <a16:creationId xmlns:a16="http://schemas.microsoft.com/office/drawing/2014/main" id="{C148B07C-10E9-49F6-9599-56DD32182C88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5" name="Oval 36">
            <a:extLst>
              <a:ext uri="{FF2B5EF4-FFF2-40B4-BE49-F238E27FC236}">
                <a16:creationId xmlns:a16="http://schemas.microsoft.com/office/drawing/2014/main" id="{F23AEBB2-74E1-4D9D-8CD3-40749E3BE2F0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6" name="Graphic 57">
            <a:extLst>
              <a:ext uri="{FF2B5EF4-FFF2-40B4-BE49-F238E27FC236}">
                <a16:creationId xmlns:a16="http://schemas.microsoft.com/office/drawing/2014/main" id="{47BD3DB0-2295-4198-8648-E119AD042B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7" name="Rectangle 12">
            <a:extLst>
              <a:ext uri="{FF2B5EF4-FFF2-40B4-BE49-F238E27FC236}">
                <a16:creationId xmlns:a16="http://schemas.microsoft.com/office/drawing/2014/main" id="{A359DA56-C8BD-4773-954C-E3D745DC988D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ECA420-ABBD-44DC-B0AB-9E88A8D41E14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9" name="Right Triangle 10">
            <a:extLst>
              <a:ext uri="{FF2B5EF4-FFF2-40B4-BE49-F238E27FC236}">
                <a16:creationId xmlns:a16="http://schemas.microsoft.com/office/drawing/2014/main" id="{C1EB2C07-DE9D-4AB4-9D8A-51D0354C0610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C449B766-507C-43A6-9F5F-4E93F8C7280D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1" name="Graphic 54">
            <a:extLst>
              <a:ext uri="{FF2B5EF4-FFF2-40B4-BE49-F238E27FC236}">
                <a16:creationId xmlns:a16="http://schemas.microsoft.com/office/drawing/2014/main" id="{EAB48AFC-A333-4236-BC6B-852F3EC304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62" name="Rectangle 12">
            <a:extLst>
              <a:ext uri="{FF2B5EF4-FFF2-40B4-BE49-F238E27FC236}">
                <a16:creationId xmlns:a16="http://schemas.microsoft.com/office/drawing/2014/main" id="{E51E8419-AF74-44D5-A906-812F5E434DBE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5737D37-7623-42FF-BC86-3D7D8E8FAD8D}"/>
              </a:ext>
            </a:extLst>
          </p:cNvPr>
          <p:cNvSpPr txBox="1"/>
          <p:nvPr/>
        </p:nvSpPr>
        <p:spPr>
          <a:xfrm>
            <a:off x="1047455" y="627448"/>
            <a:ext cx="301841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ПООБЪЕКТНЫЙ КОНТРОЛЬ ВЫПОЛНЕНИЯ РАБОТ</a:t>
            </a:r>
          </a:p>
        </p:txBody>
      </p:sp>
      <p:sp>
        <p:nvSpPr>
          <p:cNvPr id="64" name="Oval 36">
            <a:extLst>
              <a:ext uri="{FF2B5EF4-FFF2-40B4-BE49-F238E27FC236}">
                <a16:creationId xmlns:a16="http://schemas.microsoft.com/office/drawing/2014/main" id="{490A7E6E-5934-40DC-9B03-977C9CCC9368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5" name="Graphic 184">
            <a:extLst>
              <a:ext uri="{FF2B5EF4-FFF2-40B4-BE49-F238E27FC236}">
                <a16:creationId xmlns:a16="http://schemas.microsoft.com/office/drawing/2014/main" id="{F1467226-828E-4A2E-BC9C-F2C276BE07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51198" y="614394"/>
            <a:ext cx="466097" cy="474133"/>
          </a:xfrm>
          <a:prstGeom prst="rect">
            <a:avLst/>
          </a:prstGeom>
        </p:spPr>
      </p:pic>
      <p:grpSp>
        <p:nvGrpSpPr>
          <p:cNvPr id="69" name="Group 8">
            <a:extLst>
              <a:ext uri="{FF2B5EF4-FFF2-40B4-BE49-F238E27FC236}">
                <a16:creationId xmlns:a16="http://schemas.microsoft.com/office/drawing/2014/main" id="{1B1FE492-7369-4C1E-ADA0-61128BA47C39}"/>
              </a:ext>
            </a:extLst>
          </p:cNvPr>
          <p:cNvGrpSpPr/>
          <p:nvPr/>
        </p:nvGrpSpPr>
        <p:grpSpPr>
          <a:xfrm>
            <a:off x="515938" y="1883076"/>
            <a:ext cx="260263" cy="247947"/>
            <a:chOff x="478436" y="1721818"/>
            <a:chExt cx="260263" cy="247947"/>
          </a:xfrm>
        </p:grpSpPr>
        <p:sp>
          <p:nvSpPr>
            <p:cNvPr id="70" name="Rectangle 1">
              <a:extLst>
                <a:ext uri="{FF2B5EF4-FFF2-40B4-BE49-F238E27FC236}">
                  <a16:creationId xmlns:a16="http://schemas.microsoft.com/office/drawing/2014/main" id="{4AD2B46B-D96F-4C0A-95D6-3858124CDB59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71" name="Graphic 19" descr="Checkmark">
              <a:extLst>
                <a:ext uri="{FF2B5EF4-FFF2-40B4-BE49-F238E27FC236}">
                  <a16:creationId xmlns:a16="http://schemas.microsoft.com/office/drawing/2014/main" id="{2AAB8CD0-26FC-4179-971A-02B035202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28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254" b="43861"/>
          <a:stretch/>
        </p:blipFill>
        <p:spPr>
          <a:xfrm rot="10800000">
            <a:off x="-65897" y="-54881"/>
            <a:ext cx="4114582" cy="1521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3241" y="1858297"/>
            <a:ext cx="225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Контактная информация исполнителя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2735146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Сведения о СРО, </a:t>
            </a:r>
            <a:br>
              <a:rPr lang="ru-RU" sz="1200" dirty="0">
                <a:effectLst/>
                <a:latin typeface="Montserrat Medium" pitchFamily="2" charset="77"/>
              </a:rPr>
            </a:br>
            <a:r>
              <a:rPr lang="ru-RU" sz="1200" dirty="0">
                <a:effectLst/>
                <a:latin typeface="Montserrat Medium" pitchFamily="2" charset="77"/>
              </a:rPr>
              <a:t>лицензиях, поверках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3611995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Список ответственных </a:t>
            </a:r>
            <a:br>
              <a:rPr lang="ru-RU" sz="1200" dirty="0">
                <a:effectLst/>
                <a:latin typeface="Montserrat Medium" pitchFamily="2" charset="77"/>
              </a:rPr>
            </a:br>
            <a:r>
              <a:rPr lang="ru-RU" sz="1200" dirty="0">
                <a:effectLst/>
                <a:latin typeface="Montserrat Medium" pitchFamily="2" charset="77"/>
              </a:rPr>
              <a:t>по договору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1886251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2784712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3636341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28" name="Google Shape;275;p18">
            <a:extLst>
              <a:ext uri="{FF2B5EF4-FFF2-40B4-BE49-F238E27FC236}">
                <a16:creationId xmlns:a16="http://schemas.microsoft.com/office/drawing/2014/main" id="{0DA5F4E1-E2DC-C343-9C20-13A48C583FA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1869" y="1542187"/>
            <a:ext cx="7711624" cy="3688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DB6D53E-280E-FB43-AD3D-436ECEBB0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321"/>
          <a:stretch/>
        </p:blipFill>
        <p:spPr>
          <a:xfrm>
            <a:off x="3759091" y="-85476"/>
            <a:ext cx="8440869" cy="134656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01075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16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35C64C43-E597-764B-AEFA-807B2DBCCD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641" y="635741"/>
            <a:ext cx="460429" cy="46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4D0D2BE-B4C2-B249-91FB-0303CABA80B2}"/>
              </a:ext>
            </a:extLst>
          </p:cNvPr>
          <p:cNvSpPr/>
          <p:nvPr/>
        </p:nvSpPr>
        <p:spPr>
          <a:xfrm rot="10800000">
            <a:off x="3996181" y="5230337"/>
            <a:ext cx="7884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29" name="Google Shape;276;p18">
            <a:extLst>
              <a:ext uri="{FF2B5EF4-FFF2-40B4-BE49-F238E27FC236}">
                <a16:creationId xmlns:a16="http://schemas.microsoft.com/office/drawing/2014/main" id="{86D896EA-D1FE-154B-8186-4E3B42494B4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9014" y="3092915"/>
            <a:ext cx="3989745" cy="3173023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36">
            <a:extLst>
              <a:ext uri="{FF2B5EF4-FFF2-40B4-BE49-F238E27FC236}">
                <a16:creationId xmlns:a16="http://schemas.microsoft.com/office/drawing/2014/main" id="{29C36774-BC91-47AE-B855-AAAF21F4E480}"/>
              </a:ext>
            </a:extLst>
          </p:cNvPr>
          <p:cNvSpPr/>
          <p:nvPr/>
        </p:nvSpPr>
        <p:spPr>
          <a:xfrm>
            <a:off x="545993" y="534309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1" name="Graphic 46">
            <a:extLst>
              <a:ext uri="{FF2B5EF4-FFF2-40B4-BE49-F238E27FC236}">
                <a16:creationId xmlns:a16="http://schemas.microsoft.com/office/drawing/2014/main" id="{7A1E8152-0EEA-4605-A91C-9B0136947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009" y="620000"/>
            <a:ext cx="460429" cy="468000"/>
          </a:xfrm>
          <a:prstGeom prst="rect">
            <a:avLst/>
          </a:prstGeom>
        </p:spPr>
      </p:pic>
      <p:sp>
        <p:nvSpPr>
          <p:cNvPr id="32" name="Rectangle 12">
            <a:extLst>
              <a:ext uri="{FF2B5EF4-FFF2-40B4-BE49-F238E27FC236}">
                <a16:creationId xmlns:a16="http://schemas.microsoft.com/office/drawing/2014/main" id="{C4902F17-E7E8-4376-AB85-CAD6BA404D2C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5" name="Oval 36">
            <a:extLst>
              <a:ext uri="{FF2B5EF4-FFF2-40B4-BE49-F238E27FC236}">
                <a16:creationId xmlns:a16="http://schemas.microsoft.com/office/drawing/2014/main" id="{948B68B7-687A-4EBB-B4B7-004058A80684}"/>
              </a:ext>
            </a:extLst>
          </p:cNvPr>
          <p:cNvSpPr/>
          <p:nvPr/>
        </p:nvSpPr>
        <p:spPr>
          <a:xfrm>
            <a:off x="543019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4" name="Graphic 33">
            <a:extLst>
              <a:ext uri="{FF2B5EF4-FFF2-40B4-BE49-F238E27FC236}">
                <a16:creationId xmlns:a16="http://schemas.microsoft.com/office/drawing/2014/main" id="{2C28F776-C303-40A1-B214-94907A766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156" y="650443"/>
            <a:ext cx="460429" cy="468000"/>
          </a:xfrm>
          <a:prstGeom prst="rect">
            <a:avLst/>
          </a:prstGeom>
        </p:spPr>
      </p:pic>
      <p:sp>
        <p:nvSpPr>
          <p:cNvPr id="46" name="Rectangle 12">
            <a:extLst>
              <a:ext uri="{FF2B5EF4-FFF2-40B4-BE49-F238E27FC236}">
                <a16:creationId xmlns:a16="http://schemas.microsoft.com/office/drawing/2014/main" id="{1C2A724C-5BA8-4D8B-B371-B8A1E5E794CE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7" name="Oval 36">
            <a:extLst>
              <a:ext uri="{FF2B5EF4-FFF2-40B4-BE49-F238E27FC236}">
                <a16:creationId xmlns:a16="http://schemas.microsoft.com/office/drawing/2014/main" id="{C981A77B-2EB4-49EE-B012-DFD8090FB8CD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8" name="Graphic 57">
            <a:extLst>
              <a:ext uri="{FF2B5EF4-FFF2-40B4-BE49-F238E27FC236}">
                <a16:creationId xmlns:a16="http://schemas.microsoft.com/office/drawing/2014/main" id="{F4A31605-FCAB-488E-BA14-81D7387BB9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50" name="Oval 44">
            <a:extLst>
              <a:ext uri="{FF2B5EF4-FFF2-40B4-BE49-F238E27FC236}">
                <a16:creationId xmlns:a16="http://schemas.microsoft.com/office/drawing/2014/main" id="{39EEC8E8-7E2F-4227-A757-F0242E8935DD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1" name="Graphic 45">
            <a:extLst>
              <a:ext uri="{FF2B5EF4-FFF2-40B4-BE49-F238E27FC236}">
                <a16:creationId xmlns:a16="http://schemas.microsoft.com/office/drawing/2014/main" id="{E96138F1-5CE3-4C35-BE08-BF038AC7A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52" name="Graphic 57">
            <a:extLst>
              <a:ext uri="{FF2B5EF4-FFF2-40B4-BE49-F238E27FC236}">
                <a16:creationId xmlns:a16="http://schemas.microsoft.com/office/drawing/2014/main" id="{E5023D79-E2B7-4F94-9B39-CB5A2B9FE5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C989FA80-B2C3-4D5D-B5F2-E668283116D6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089FA9-BAC8-4B93-8DF3-77A87B52E85A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56" name="Oval 36">
            <a:extLst>
              <a:ext uri="{FF2B5EF4-FFF2-40B4-BE49-F238E27FC236}">
                <a16:creationId xmlns:a16="http://schemas.microsoft.com/office/drawing/2014/main" id="{9E3BC786-78BE-4BB6-84DA-D73A7A8B9220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7" name="Graphic 57">
            <a:extLst>
              <a:ext uri="{FF2B5EF4-FFF2-40B4-BE49-F238E27FC236}">
                <a16:creationId xmlns:a16="http://schemas.microsoft.com/office/drawing/2014/main" id="{050D20EB-730E-45BD-ACAF-4324AA51B74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8" name="Rectangle 12">
            <a:extLst>
              <a:ext uri="{FF2B5EF4-FFF2-40B4-BE49-F238E27FC236}">
                <a16:creationId xmlns:a16="http://schemas.microsoft.com/office/drawing/2014/main" id="{D694CDAF-020C-4A43-B4C4-1D5155A9C4C1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B543CC-04BD-46F7-9B57-9C208B9F4864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60" name="Right Triangle 10">
            <a:extLst>
              <a:ext uri="{FF2B5EF4-FFF2-40B4-BE49-F238E27FC236}">
                <a16:creationId xmlns:a16="http://schemas.microsoft.com/office/drawing/2014/main" id="{B2E87760-9B13-4913-ACEF-7CA60B9F6B36}"/>
              </a:ext>
            </a:extLst>
          </p:cNvPr>
          <p:cNvSpPr/>
          <p:nvPr/>
        </p:nvSpPr>
        <p:spPr>
          <a:xfrm rot="5400000">
            <a:off x="4432872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61" name="Oval 36">
            <a:extLst>
              <a:ext uri="{FF2B5EF4-FFF2-40B4-BE49-F238E27FC236}">
                <a16:creationId xmlns:a16="http://schemas.microsoft.com/office/drawing/2014/main" id="{B8C34A5D-E42D-4789-B1A4-A2DF1246F47F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2" name="Graphic 54">
            <a:extLst>
              <a:ext uri="{FF2B5EF4-FFF2-40B4-BE49-F238E27FC236}">
                <a16:creationId xmlns:a16="http://schemas.microsoft.com/office/drawing/2014/main" id="{E5D3AD11-9A97-4133-954D-5DA5DF3FA6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63" name="Rectangle 12">
            <a:extLst>
              <a:ext uri="{FF2B5EF4-FFF2-40B4-BE49-F238E27FC236}">
                <a16:creationId xmlns:a16="http://schemas.microsoft.com/office/drawing/2014/main" id="{C67F7308-277A-41C4-BD8E-92D465B92117}"/>
              </a:ext>
            </a:extLst>
          </p:cNvPr>
          <p:cNvSpPr/>
          <p:nvPr/>
        </p:nvSpPr>
        <p:spPr>
          <a:xfrm>
            <a:off x="-2131" y="514771"/>
            <a:ext cx="4602706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F712F9-7528-460D-AFD0-0177B3B22ACF}"/>
              </a:ext>
            </a:extLst>
          </p:cNvPr>
          <p:cNvSpPr txBox="1"/>
          <p:nvPr/>
        </p:nvSpPr>
        <p:spPr>
          <a:xfrm>
            <a:off x="1047455" y="627448"/>
            <a:ext cx="336843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РЕЕСТР ИСПОЛНИТЕЛЕЙ РАБОТ (СРО, ЛИЦЕНЗИИ, ПРОВЕРКИ) </a:t>
            </a:r>
          </a:p>
        </p:txBody>
      </p:sp>
      <p:sp>
        <p:nvSpPr>
          <p:cNvPr id="65" name="Oval 36">
            <a:extLst>
              <a:ext uri="{FF2B5EF4-FFF2-40B4-BE49-F238E27FC236}">
                <a16:creationId xmlns:a16="http://schemas.microsoft.com/office/drawing/2014/main" id="{C9B89EBA-A994-4FFB-B42A-F4BF21AD7883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6" name="Graphic 184">
            <a:extLst>
              <a:ext uri="{FF2B5EF4-FFF2-40B4-BE49-F238E27FC236}">
                <a16:creationId xmlns:a16="http://schemas.microsoft.com/office/drawing/2014/main" id="{7C843DEB-0990-49CB-B18A-C073232CAE0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251198" y="614394"/>
            <a:ext cx="466096" cy="474133"/>
          </a:xfrm>
          <a:prstGeom prst="rect">
            <a:avLst/>
          </a:prstGeom>
        </p:spPr>
      </p:pic>
      <p:grpSp>
        <p:nvGrpSpPr>
          <p:cNvPr id="67" name="Group 8">
            <a:extLst>
              <a:ext uri="{FF2B5EF4-FFF2-40B4-BE49-F238E27FC236}">
                <a16:creationId xmlns:a16="http://schemas.microsoft.com/office/drawing/2014/main" id="{31BC2F9D-4621-4327-B489-D1801A7DA218}"/>
              </a:ext>
            </a:extLst>
          </p:cNvPr>
          <p:cNvGrpSpPr/>
          <p:nvPr/>
        </p:nvGrpSpPr>
        <p:grpSpPr>
          <a:xfrm>
            <a:off x="515938" y="1883076"/>
            <a:ext cx="260263" cy="247947"/>
            <a:chOff x="478436" y="1721818"/>
            <a:chExt cx="260263" cy="247947"/>
          </a:xfrm>
        </p:grpSpPr>
        <p:sp>
          <p:nvSpPr>
            <p:cNvPr id="68" name="Rectangle 1">
              <a:extLst>
                <a:ext uri="{FF2B5EF4-FFF2-40B4-BE49-F238E27FC236}">
                  <a16:creationId xmlns:a16="http://schemas.microsoft.com/office/drawing/2014/main" id="{4411B25D-D618-4A21-BE0D-3C2320C19647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69" name="Graphic 19" descr="Checkmark">
              <a:extLst>
                <a:ext uri="{FF2B5EF4-FFF2-40B4-BE49-F238E27FC236}">
                  <a16:creationId xmlns:a16="http://schemas.microsoft.com/office/drawing/2014/main" id="{CA2BE761-89A8-484B-9312-2A2C38DEA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00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50" r="51274" b="43861"/>
          <a:stretch/>
        </p:blipFill>
        <p:spPr>
          <a:xfrm rot="10800000">
            <a:off x="-64251" y="-54881"/>
            <a:ext cx="3821698" cy="1521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 flipV="1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145795" y="711196"/>
            <a:ext cx="3270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ВЕБ ИНТЕРФЕЙС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3241" y="1858297"/>
            <a:ext cx="225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>
                <a:latin typeface="Montserrat Medium" pitchFamily="2" charset="77"/>
              </a:rPr>
              <a:t>Контроль выполнения работ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2735146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Доступ к технической и итоговой документации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3611995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 Medium" pitchFamily="2" charset="77"/>
              </a:rPr>
              <a:t>Доступ к фотоматериалам обследования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1886251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48247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17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2784712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3636341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28" name="Google Shape;282;p19">
            <a:extLst>
              <a:ext uri="{FF2B5EF4-FFF2-40B4-BE49-F238E27FC236}">
                <a16:creationId xmlns:a16="http://schemas.microsoft.com/office/drawing/2014/main" id="{96C4FA96-3AA8-F744-9EBE-F6B4B183925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9890" y="501391"/>
            <a:ext cx="5452050" cy="30582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oogle Shape;286;p19">
            <a:extLst>
              <a:ext uri="{FF2B5EF4-FFF2-40B4-BE49-F238E27FC236}">
                <a16:creationId xmlns:a16="http://schemas.microsoft.com/office/drawing/2014/main" id="{7B77E0C8-AF5A-C448-B81D-3BDC4370E8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69" t="398" r="1025"/>
          <a:stretch/>
        </p:blipFill>
        <p:spPr>
          <a:xfrm>
            <a:off x="7616199" y="1441116"/>
            <a:ext cx="3968220" cy="270632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287;p19">
            <a:extLst>
              <a:ext uri="{FF2B5EF4-FFF2-40B4-BE49-F238E27FC236}">
                <a16:creationId xmlns:a16="http://schemas.microsoft.com/office/drawing/2014/main" id="{C46546D8-1E58-D14D-8C7B-73EEAB35091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96893" y="3075593"/>
            <a:ext cx="6278043" cy="3431026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CBFE638-9F88-7D4E-88BB-2FA1D7812A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139" y="622138"/>
            <a:ext cx="460429" cy="468000"/>
          </a:xfrm>
          <a:prstGeom prst="rect">
            <a:avLst/>
          </a:prstGeom>
        </p:spPr>
      </p:pic>
      <p:sp>
        <p:nvSpPr>
          <p:cNvPr id="25" name="Oval 36">
            <a:extLst>
              <a:ext uri="{FF2B5EF4-FFF2-40B4-BE49-F238E27FC236}">
                <a16:creationId xmlns:a16="http://schemas.microsoft.com/office/drawing/2014/main" id="{DDA97922-8EFB-4514-8D66-642761244A08}"/>
              </a:ext>
            </a:extLst>
          </p:cNvPr>
          <p:cNvSpPr/>
          <p:nvPr/>
        </p:nvSpPr>
        <p:spPr>
          <a:xfrm>
            <a:off x="545993" y="534309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26" name="Graphic 46">
            <a:extLst>
              <a:ext uri="{FF2B5EF4-FFF2-40B4-BE49-F238E27FC236}">
                <a16:creationId xmlns:a16="http://schemas.microsoft.com/office/drawing/2014/main" id="{D8A3024C-15AE-4EEC-9254-8A2E8F8AA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009" y="620000"/>
            <a:ext cx="460429" cy="4680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D6666969-27D6-4504-90EB-CE17CE075EC6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1" name="Right Triangle 10">
            <a:extLst>
              <a:ext uri="{FF2B5EF4-FFF2-40B4-BE49-F238E27FC236}">
                <a16:creationId xmlns:a16="http://schemas.microsoft.com/office/drawing/2014/main" id="{A5EB91A0-1A52-4540-86EF-D96113F4F283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2" name="Oval 36">
            <a:extLst>
              <a:ext uri="{FF2B5EF4-FFF2-40B4-BE49-F238E27FC236}">
                <a16:creationId xmlns:a16="http://schemas.microsoft.com/office/drawing/2014/main" id="{448488FF-133E-4750-A71A-AE6BE46EF3D7}"/>
              </a:ext>
            </a:extLst>
          </p:cNvPr>
          <p:cNvSpPr/>
          <p:nvPr/>
        </p:nvSpPr>
        <p:spPr>
          <a:xfrm>
            <a:off x="543019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3" name="Graphic 33">
            <a:extLst>
              <a:ext uri="{FF2B5EF4-FFF2-40B4-BE49-F238E27FC236}">
                <a16:creationId xmlns:a16="http://schemas.microsoft.com/office/drawing/2014/main" id="{D1420886-6D2C-49A5-9BCC-BDD8689A6B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3156" y="650443"/>
            <a:ext cx="460429" cy="468000"/>
          </a:xfrm>
          <a:prstGeom prst="rect">
            <a:avLst/>
          </a:prstGeom>
        </p:spPr>
      </p:pic>
      <p:sp>
        <p:nvSpPr>
          <p:cNvPr id="34" name="Right Triangle 10">
            <a:extLst>
              <a:ext uri="{FF2B5EF4-FFF2-40B4-BE49-F238E27FC236}">
                <a16:creationId xmlns:a16="http://schemas.microsoft.com/office/drawing/2014/main" id="{199BF71C-EB00-49C9-8CB3-3F0CFDF43FC7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91AC3E1E-95B7-4C5B-83FF-A599FB7B5881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5" name="Oval 36">
            <a:extLst>
              <a:ext uri="{FF2B5EF4-FFF2-40B4-BE49-F238E27FC236}">
                <a16:creationId xmlns:a16="http://schemas.microsoft.com/office/drawing/2014/main" id="{06F04C6A-2927-47CE-ADA0-6A59C3022796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6" name="Graphic 57">
            <a:extLst>
              <a:ext uri="{FF2B5EF4-FFF2-40B4-BE49-F238E27FC236}">
                <a16:creationId xmlns:a16="http://schemas.microsoft.com/office/drawing/2014/main" id="{B022E92A-9601-4059-BBBA-EEFBD25121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47" name="Right Triangle 10">
            <a:extLst>
              <a:ext uri="{FF2B5EF4-FFF2-40B4-BE49-F238E27FC236}">
                <a16:creationId xmlns:a16="http://schemas.microsoft.com/office/drawing/2014/main" id="{EC507C53-1F49-4469-AFE0-92C26D4D4EEE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8" name="Oval 44">
            <a:extLst>
              <a:ext uri="{FF2B5EF4-FFF2-40B4-BE49-F238E27FC236}">
                <a16:creationId xmlns:a16="http://schemas.microsoft.com/office/drawing/2014/main" id="{3BBBA21F-3A33-4928-977E-7BAEA777E45B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9" name="Graphic 45">
            <a:extLst>
              <a:ext uri="{FF2B5EF4-FFF2-40B4-BE49-F238E27FC236}">
                <a16:creationId xmlns:a16="http://schemas.microsoft.com/office/drawing/2014/main" id="{004A89F4-7CC7-4045-930A-C259842E0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50" name="Graphic 57">
            <a:extLst>
              <a:ext uri="{FF2B5EF4-FFF2-40B4-BE49-F238E27FC236}">
                <a16:creationId xmlns:a16="http://schemas.microsoft.com/office/drawing/2014/main" id="{4ED39D47-0CE3-4CF3-80A7-4C43986D63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51" name="Rectangle 12">
            <a:extLst>
              <a:ext uri="{FF2B5EF4-FFF2-40B4-BE49-F238E27FC236}">
                <a16:creationId xmlns:a16="http://schemas.microsoft.com/office/drawing/2014/main" id="{9E8EF8CD-41EE-410C-BB96-92C434CAA239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F3294D-E822-4984-B079-864132736E45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53" name="Right Triangle 10">
            <a:extLst>
              <a:ext uri="{FF2B5EF4-FFF2-40B4-BE49-F238E27FC236}">
                <a16:creationId xmlns:a16="http://schemas.microsoft.com/office/drawing/2014/main" id="{F2885592-097F-43C7-8C65-BC4E955F3B43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4" name="Oval 36">
            <a:extLst>
              <a:ext uri="{FF2B5EF4-FFF2-40B4-BE49-F238E27FC236}">
                <a16:creationId xmlns:a16="http://schemas.microsoft.com/office/drawing/2014/main" id="{D9742CE7-EC62-484C-A23F-E64B6FFFF5F3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5" name="Graphic 57">
            <a:extLst>
              <a:ext uri="{FF2B5EF4-FFF2-40B4-BE49-F238E27FC236}">
                <a16:creationId xmlns:a16="http://schemas.microsoft.com/office/drawing/2014/main" id="{587B3541-7D07-420A-B0A1-E322D033845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6" name="Rectangle 12">
            <a:extLst>
              <a:ext uri="{FF2B5EF4-FFF2-40B4-BE49-F238E27FC236}">
                <a16:creationId xmlns:a16="http://schemas.microsoft.com/office/drawing/2014/main" id="{0FB48783-7114-46EC-BDCA-4760F3ADDE37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EC66F9-93FB-4294-B870-9546FC412811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8" name="Right Triangle 10">
            <a:extLst>
              <a:ext uri="{FF2B5EF4-FFF2-40B4-BE49-F238E27FC236}">
                <a16:creationId xmlns:a16="http://schemas.microsoft.com/office/drawing/2014/main" id="{26CD8FC7-4BA2-45FE-93E4-80AB2EFB56B8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59" name="Oval 36">
            <a:extLst>
              <a:ext uri="{FF2B5EF4-FFF2-40B4-BE49-F238E27FC236}">
                <a16:creationId xmlns:a16="http://schemas.microsoft.com/office/drawing/2014/main" id="{62E4C3A9-C73B-463B-B39C-23D709AC86BC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0" name="Graphic 54">
            <a:extLst>
              <a:ext uri="{FF2B5EF4-FFF2-40B4-BE49-F238E27FC236}">
                <a16:creationId xmlns:a16="http://schemas.microsoft.com/office/drawing/2014/main" id="{9B0B7109-3D21-4220-98E0-70CAE5F2849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61" name="Rectangle 12">
            <a:extLst>
              <a:ext uri="{FF2B5EF4-FFF2-40B4-BE49-F238E27FC236}">
                <a16:creationId xmlns:a16="http://schemas.microsoft.com/office/drawing/2014/main" id="{6A3D1D8D-1A59-4603-89D4-B8CDD1200331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CDC17E-83B1-4369-B1B3-3DC1F1B049B7}"/>
              </a:ext>
            </a:extLst>
          </p:cNvPr>
          <p:cNvSpPr txBox="1"/>
          <p:nvPr/>
        </p:nvSpPr>
        <p:spPr>
          <a:xfrm>
            <a:off x="1047455" y="627448"/>
            <a:ext cx="301841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ВЕБ ИНТЕРФЕЙС</a:t>
            </a:r>
          </a:p>
        </p:txBody>
      </p:sp>
      <p:sp>
        <p:nvSpPr>
          <p:cNvPr id="63" name="Oval 36">
            <a:extLst>
              <a:ext uri="{FF2B5EF4-FFF2-40B4-BE49-F238E27FC236}">
                <a16:creationId xmlns:a16="http://schemas.microsoft.com/office/drawing/2014/main" id="{D4C45FEC-4D33-4775-A894-E11C2B6EF1D5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7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4" name="Graphic 184">
            <a:extLst>
              <a:ext uri="{FF2B5EF4-FFF2-40B4-BE49-F238E27FC236}">
                <a16:creationId xmlns:a16="http://schemas.microsoft.com/office/drawing/2014/main" id="{4EDE7A12-61B1-4461-8B6A-B141A63E24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251198" y="614394"/>
            <a:ext cx="466096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9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854CA-C9ED-D648-AEA3-C5B357201285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5F5B1-2CE1-CA4B-B21F-031D443BA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l="5364" t="234" r="14390" b="-57"/>
          <a:stretch/>
        </p:blipFill>
        <p:spPr>
          <a:xfrm rot="10800000" flipV="1">
            <a:off x="3761297" y="-12324"/>
            <a:ext cx="8460977" cy="7016628"/>
          </a:xfrm>
          <a:prstGeom prst="rect">
            <a:avLst/>
          </a:prstGeom>
        </p:spPr>
      </p:pic>
      <p:pic>
        <p:nvPicPr>
          <p:cNvPr id="2" name="Google Shape;293;g2c43b3ab114_0_15">
            <a:extLst>
              <a:ext uri="{FF2B5EF4-FFF2-40B4-BE49-F238E27FC236}">
                <a16:creationId xmlns:a16="http://schemas.microsoft.com/office/drawing/2014/main" id="{A2D710D0-66E8-4E4A-886A-44970E8E03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163" y="1787982"/>
            <a:ext cx="3629025" cy="25336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  <a:reflection endPos="30000" dist="38100" dir="5400000" fadeDir="5400012" sy="-100000" algn="bl" rotWithShape="0"/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B3732B-CD77-CE40-B59C-A960CE10A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4556775" y="-1243761"/>
            <a:ext cx="8440869" cy="2710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90D550-8000-974D-9B75-5232CC92A360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11337-8AC6-394C-8300-B9B4950F9371}"/>
              </a:ext>
            </a:extLst>
          </p:cNvPr>
          <p:cNvSpPr txBox="1"/>
          <p:nvPr/>
        </p:nvSpPr>
        <p:spPr>
          <a:xfrm>
            <a:off x="1092351" y="589031"/>
            <a:ext cx="327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ТЕХНИЧЕСКАЯ ПОДДЕРЖКА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28DBD5D-2183-BF4D-95D3-E48EB1992B31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FB0D7B3-04B4-5040-A513-7ABB8C945734}"/>
              </a:ext>
            </a:extLst>
          </p:cNvPr>
          <p:cNvSpPr/>
          <p:nvPr/>
        </p:nvSpPr>
        <p:spPr>
          <a:xfrm>
            <a:off x="604705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7" name="Google Shape;294;g2c43b3ab114_0_15">
            <a:hlinkClick r:id="rId6"/>
            <a:extLst>
              <a:ext uri="{FF2B5EF4-FFF2-40B4-BE49-F238E27FC236}">
                <a16:creationId xmlns:a16="http://schemas.microsoft.com/office/drawing/2014/main" id="{2087D7FB-8546-544A-B5BD-D3A2625A9BB9}"/>
              </a:ext>
            </a:extLst>
          </p:cNvPr>
          <p:cNvSpPr txBox="1"/>
          <p:nvPr/>
        </p:nvSpPr>
        <p:spPr>
          <a:xfrm>
            <a:off x="5660396" y="851507"/>
            <a:ext cx="4711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dirty="0" err="1">
                <a:solidFill>
                  <a:schemeClr val="bg1"/>
                </a:solidFill>
                <a:latin typeface="Montserrat Medium" pitchFamily="2" charset="77"/>
              </a:rPr>
              <a:t>https</a:t>
            </a:r>
            <a:r>
              <a:rPr lang="ru-RU" dirty="0">
                <a:solidFill>
                  <a:schemeClr val="bg1"/>
                </a:solidFill>
                <a:latin typeface="Montserrat Medium" pitchFamily="2" charset="77"/>
              </a:rPr>
              <a:t>://</a:t>
            </a:r>
            <a:r>
              <a:rPr lang="ru-RU" dirty="0" err="1">
                <a:solidFill>
                  <a:schemeClr val="bg1"/>
                </a:solidFill>
                <a:latin typeface="Montserrat Medium" pitchFamily="2" charset="77"/>
              </a:rPr>
              <a:t>lk.soyzstal.ru</a:t>
            </a:r>
            <a:r>
              <a:rPr lang="ru-RU" dirty="0">
                <a:solidFill>
                  <a:schemeClr val="bg1"/>
                </a:solidFill>
                <a:latin typeface="Montserrat Medium" pitchFamily="2" charset="77"/>
              </a:rPr>
              <a:t>/</a:t>
            </a:r>
            <a:r>
              <a:rPr lang="ru-RU" dirty="0" err="1">
                <a:solidFill>
                  <a:schemeClr val="bg1"/>
                </a:solidFill>
                <a:latin typeface="Montserrat Medium" pitchFamily="2" charset="77"/>
              </a:rPr>
              <a:t>login</a:t>
            </a:r>
            <a:endParaRPr sz="3086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087668-C65B-7C41-9EC4-DBD3C0AE89C0}"/>
              </a:ext>
            </a:extLst>
          </p:cNvPr>
          <p:cNvSpPr txBox="1"/>
          <p:nvPr/>
        </p:nvSpPr>
        <p:spPr>
          <a:xfrm>
            <a:off x="853241" y="1858297"/>
            <a:ext cx="2251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 err="1">
                <a:latin typeface="Montserrat Medium" pitchFamily="2" charset="77"/>
              </a:rPr>
              <a:t>Видеопрезентация</a:t>
            </a:r>
            <a:r>
              <a:rPr lang="ru-RU" sz="1200" dirty="0">
                <a:latin typeface="Montserrat Medium" pitchFamily="2" charset="77"/>
              </a:rPr>
              <a:t> программного обеспечения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C8769B-BC69-A946-8030-0FD4D330C595}"/>
              </a:ext>
            </a:extLst>
          </p:cNvPr>
          <p:cNvSpPr txBox="1"/>
          <p:nvPr/>
        </p:nvSpPr>
        <p:spPr>
          <a:xfrm>
            <a:off x="853241" y="2896126"/>
            <a:ext cx="2625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ru-RU" sz="1200" dirty="0">
                <a:latin typeface="Montserrat Medium" pitchFamily="2" charset="77"/>
              </a:rPr>
              <a:t>Веб интерфейс ПО доступен по ссылке:</a:t>
            </a:r>
          </a:p>
          <a:p>
            <a:pPr>
              <a:buClr>
                <a:srgbClr val="000000"/>
              </a:buClr>
            </a:pPr>
            <a:endParaRPr lang="ru-RU" sz="1200" dirty="0">
              <a:latin typeface="Montserrat Medium" pitchFamily="2" charset="77"/>
            </a:endParaRPr>
          </a:p>
          <a:p>
            <a:pPr>
              <a:buClr>
                <a:srgbClr val="000000"/>
              </a:buClr>
            </a:pPr>
            <a:r>
              <a:rPr lang="en-US" sz="1200" dirty="0">
                <a:latin typeface="Montserrat Medium" pitchFamily="2" charset="77"/>
                <a:hlinkClick r:id="rId6"/>
              </a:rPr>
              <a:t>https://lk.soyzstal.ru/login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en-US" sz="1200" dirty="0">
                <a:latin typeface="Montserrat Medium" pitchFamily="2" charset="77"/>
              </a:rPr>
              <a:t> </a:t>
            </a:r>
          </a:p>
          <a:p>
            <a:pPr>
              <a:buClr>
                <a:srgbClr val="000000"/>
              </a:buClr>
            </a:pPr>
            <a:endParaRPr lang="ru-RU" sz="1200" dirty="0">
              <a:latin typeface="Montserrat Medium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976028-C0B2-804B-95A0-684F099FBC27}"/>
              </a:ext>
            </a:extLst>
          </p:cNvPr>
          <p:cNvGrpSpPr/>
          <p:nvPr/>
        </p:nvGrpSpPr>
        <p:grpSpPr>
          <a:xfrm>
            <a:off x="515938" y="1886251"/>
            <a:ext cx="260263" cy="247947"/>
            <a:chOff x="478436" y="1721818"/>
            <a:chExt cx="260263" cy="24794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373AD9-0998-D640-9C2C-EDA2FC1AFE8D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4" name="Graphic 23" descr="Checkmark">
              <a:extLst>
                <a:ext uri="{FF2B5EF4-FFF2-40B4-BE49-F238E27FC236}">
                  <a16:creationId xmlns:a16="http://schemas.microsoft.com/office/drawing/2014/main" id="{BE7F7B74-6C8C-CD44-8EBE-B901E621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D82B3D-A280-DF45-A622-5DCDAEE421EC}"/>
              </a:ext>
            </a:extLst>
          </p:cNvPr>
          <p:cNvGrpSpPr/>
          <p:nvPr/>
        </p:nvGrpSpPr>
        <p:grpSpPr>
          <a:xfrm>
            <a:off x="515938" y="2922588"/>
            <a:ext cx="260263" cy="247947"/>
            <a:chOff x="478436" y="1721818"/>
            <a:chExt cx="260263" cy="24794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B844D1-72FB-5D4F-9B06-B308258B5985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7" name="Graphic 26" descr="Checkmark">
              <a:extLst>
                <a:ext uri="{FF2B5EF4-FFF2-40B4-BE49-F238E27FC236}">
                  <a16:creationId xmlns:a16="http://schemas.microsoft.com/office/drawing/2014/main" id="{CB357DDC-2C0D-5A40-BEB3-2021473E9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2E565D8C-AC04-9B42-BF54-71F3E1C4B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9220" y="5227205"/>
            <a:ext cx="8440869" cy="271055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3E0964B-B3E4-F749-B7D5-97A4CCD91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091" y="617741"/>
            <a:ext cx="495847" cy="504000"/>
          </a:xfrm>
          <a:prstGeom prst="rect">
            <a:avLst/>
          </a:prstGeom>
        </p:spPr>
      </p:pic>
      <p:sp>
        <p:nvSpPr>
          <p:cNvPr id="28" name="Rectangle 12">
            <a:extLst>
              <a:ext uri="{FF2B5EF4-FFF2-40B4-BE49-F238E27FC236}">
                <a16:creationId xmlns:a16="http://schemas.microsoft.com/office/drawing/2014/main" id="{2F399CBD-FA91-49B2-8B68-E122216254E5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1" name="Right Triangle 10">
            <a:extLst>
              <a:ext uri="{FF2B5EF4-FFF2-40B4-BE49-F238E27FC236}">
                <a16:creationId xmlns:a16="http://schemas.microsoft.com/office/drawing/2014/main" id="{B3AB0DE9-31F8-4762-8CF0-3FEF4534676D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2" name="Oval 36">
            <a:extLst>
              <a:ext uri="{FF2B5EF4-FFF2-40B4-BE49-F238E27FC236}">
                <a16:creationId xmlns:a16="http://schemas.microsoft.com/office/drawing/2014/main" id="{4414E614-6E16-4E53-A507-46E703065628}"/>
              </a:ext>
            </a:extLst>
          </p:cNvPr>
          <p:cNvSpPr/>
          <p:nvPr/>
        </p:nvSpPr>
        <p:spPr>
          <a:xfrm>
            <a:off x="648247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17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3" name="Graphic 43">
            <a:extLst>
              <a:ext uri="{FF2B5EF4-FFF2-40B4-BE49-F238E27FC236}">
                <a16:creationId xmlns:a16="http://schemas.microsoft.com/office/drawing/2014/main" id="{A306CB92-FBCD-4CF0-B213-E9C187133A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1139" y="622138"/>
            <a:ext cx="460429" cy="468000"/>
          </a:xfrm>
          <a:prstGeom prst="rect">
            <a:avLst/>
          </a:prstGeom>
        </p:spPr>
      </p:pic>
      <p:sp>
        <p:nvSpPr>
          <p:cNvPr id="34" name="Oval 36">
            <a:extLst>
              <a:ext uri="{FF2B5EF4-FFF2-40B4-BE49-F238E27FC236}">
                <a16:creationId xmlns:a16="http://schemas.microsoft.com/office/drawing/2014/main" id="{7E8634E4-09CD-4538-A5EF-B16910EBCBB1}"/>
              </a:ext>
            </a:extLst>
          </p:cNvPr>
          <p:cNvSpPr/>
          <p:nvPr/>
        </p:nvSpPr>
        <p:spPr>
          <a:xfrm>
            <a:off x="545993" y="534309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5" name="Graphic 46">
            <a:extLst>
              <a:ext uri="{FF2B5EF4-FFF2-40B4-BE49-F238E27FC236}">
                <a16:creationId xmlns:a16="http://schemas.microsoft.com/office/drawing/2014/main" id="{70032C74-5D41-4CFE-B2E0-F2868C9CDB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8009" y="620000"/>
            <a:ext cx="460429" cy="4680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5BE0597B-77A8-4207-975B-0D47B80C294C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Right Triangle 10">
            <a:extLst>
              <a:ext uri="{FF2B5EF4-FFF2-40B4-BE49-F238E27FC236}">
                <a16:creationId xmlns:a16="http://schemas.microsoft.com/office/drawing/2014/main" id="{D43D2E17-ECC1-4FB5-9468-C40E57C4DED2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8" name="Oval 36">
            <a:extLst>
              <a:ext uri="{FF2B5EF4-FFF2-40B4-BE49-F238E27FC236}">
                <a16:creationId xmlns:a16="http://schemas.microsoft.com/office/drawing/2014/main" id="{AEB8AF5D-7E30-418C-8E93-7A42AC882108}"/>
              </a:ext>
            </a:extLst>
          </p:cNvPr>
          <p:cNvSpPr/>
          <p:nvPr/>
        </p:nvSpPr>
        <p:spPr>
          <a:xfrm>
            <a:off x="543019" y="549994"/>
            <a:ext cx="583624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9" name="Graphic 33">
            <a:extLst>
              <a:ext uri="{FF2B5EF4-FFF2-40B4-BE49-F238E27FC236}">
                <a16:creationId xmlns:a16="http://schemas.microsoft.com/office/drawing/2014/main" id="{BEC8E224-20FD-45C6-A764-E090D538F5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3156" y="650443"/>
            <a:ext cx="460429" cy="468000"/>
          </a:xfrm>
          <a:prstGeom prst="rect">
            <a:avLst/>
          </a:prstGeom>
        </p:spPr>
      </p:pic>
      <p:sp>
        <p:nvSpPr>
          <p:cNvPr id="40" name="Right Triangle 10">
            <a:extLst>
              <a:ext uri="{FF2B5EF4-FFF2-40B4-BE49-F238E27FC236}">
                <a16:creationId xmlns:a16="http://schemas.microsoft.com/office/drawing/2014/main" id="{D2873A85-845C-4BE6-817B-636147ED29AD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1308160D-87A8-4A7D-9500-30155620D063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2" name="Oval 36">
            <a:extLst>
              <a:ext uri="{FF2B5EF4-FFF2-40B4-BE49-F238E27FC236}">
                <a16:creationId xmlns:a16="http://schemas.microsoft.com/office/drawing/2014/main" id="{0D9DDCCC-3019-4728-9302-C8B0058EA203}"/>
              </a:ext>
            </a:extLst>
          </p:cNvPr>
          <p:cNvSpPr/>
          <p:nvPr/>
        </p:nvSpPr>
        <p:spPr>
          <a:xfrm>
            <a:off x="6040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3" name="Graphic 57">
            <a:extLst>
              <a:ext uri="{FF2B5EF4-FFF2-40B4-BE49-F238E27FC236}">
                <a16:creationId xmlns:a16="http://schemas.microsoft.com/office/drawing/2014/main" id="{00B1AA47-2A2A-4523-9F3F-D673AC10A0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1139" y="651107"/>
            <a:ext cx="460429" cy="468000"/>
          </a:xfrm>
          <a:prstGeom prst="rect">
            <a:avLst/>
          </a:prstGeom>
        </p:spPr>
      </p:pic>
      <p:sp>
        <p:nvSpPr>
          <p:cNvPr id="44" name="Right Triangle 10">
            <a:extLst>
              <a:ext uri="{FF2B5EF4-FFF2-40B4-BE49-F238E27FC236}">
                <a16:creationId xmlns:a16="http://schemas.microsoft.com/office/drawing/2014/main" id="{3501C715-46BB-49D3-801B-488625A1BA33}"/>
              </a:ext>
            </a:extLst>
          </p:cNvPr>
          <p:cNvSpPr/>
          <p:nvPr/>
        </p:nvSpPr>
        <p:spPr>
          <a:xfrm rot="5400000">
            <a:off x="39746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208614-1231-4EDF-9F6D-A8695224061F}"/>
              </a:ext>
            </a:extLst>
          </p:cNvPr>
          <p:cNvSpPr/>
          <p:nvPr/>
        </p:nvSpPr>
        <p:spPr>
          <a:xfrm>
            <a:off x="591349" y="548823"/>
            <a:ext cx="63699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E4A8F5AF-4F4E-4719-940C-33ED93767E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2862" y="635740"/>
            <a:ext cx="460429" cy="468000"/>
          </a:xfrm>
          <a:prstGeom prst="rect">
            <a:avLst/>
          </a:prstGeom>
        </p:spPr>
      </p:pic>
      <p:pic>
        <p:nvPicPr>
          <p:cNvPr id="47" name="Graphic 57">
            <a:extLst>
              <a:ext uri="{FF2B5EF4-FFF2-40B4-BE49-F238E27FC236}">
                <a16:creationId xmlns:a16="http://schemas.microsoft.com/office/drawing/2014/main" id="{D7BAB6CA-4DBD-4CA9-8249-915B2CB194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90974" y="652116"/>
            <a:ext cx="460429" cy="468000"/>
          </a:xfrm>
          <a:prstGeom prst="rect">
            <a:avLst/>
          </a:prstGeom>
        </p:spPr>
      </p:pic>
      <p:sp>
        <p:nvSpPr>
          <p:cNvPr id="48" name="Rectangle 12">
            <a:extLst>
              <a:ext uri="{FF2B5EF4-FFF2-40B4-BE49-F238E27FC236}">
                <a16:creationId xmlns:a16="http://schemas.microsoft.com/office/drawing/2014/main" id="{51E48D54-2D1E-4618-A5F9-2C21CF7AC8A8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3DB27C-2506-4929-BF76-589B45370205}"/>
              </a:ext>
            </a:extLst>
          </p:cNvPr>
          <p:cNvSpPr txBox="1"/>
          <p:nvPr/>
        </p:nvSpPr>
        <p:spPr>
          <a:xfrm>
            <a:off x="1015466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SemiBold" pitchFamily="2" charset="77"/>
              </a:rPr>
              <a:t>ЕДИНСТВО ИТОГОВОЙ ДОКУМЕНТАЦИИ </a:t>
            </a:r>
            <a:endParaRPr lang="ru-RU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50" name="Right Triangle 10">
            <a:extLst>
              <a:ext uri="{FF2B5EF4-FFF2-40B4-BE49-F238E27FC236}">
                <a16:creationId xmlns:a16="http://schemas.microsoft.com/office/drawing/2014/main" id="{1C6ABFEC-2F26-44A5-BCC9-288083AB0C06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1" name="Oval 36">
            <a:extLst>
              <a:ext uri="{FF2B5EF4-FFF2-40B4-BE49-F238E27FC236}">
                <a16:creationId xmlns:a16="http://schemas.microsoft.com/office/drawing/2014/main" id="{3EE3AD60-79FC-48B7-88FE-6A320548968F}"/>
              </a:ext>
            </a:extLst>
          </p:cNvPr>
          <p:cNvSpPr/>
          <p:nvPr/>
        </p:nvSpPr>
        <p:spPr>
          <a:xfrm>
            <a:off x="619728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2" name="Graphic 57">
            <a:extLst>
              <a:ext uri="{FF2B5EF4-FFF2-40B4-BE49-F238E27FC236}">
                <a16:creationId xmlns:a16="http://schemas.microsoft.com/office/drawing/2014/main" id="{1FA0B6E0-3879-4A64-A75D-AC7E3B3CAB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63627" y="641966"/>
            <a:ext cx="460429" cy="468000"/>
          </a:xfrm>
          <a:prstGeom prst="rect">
            <a:avLst/>
          </a:prstGeom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F47DAAC7-9E7C-4A5E-A1D7-265287BBB398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F53725-C605-4776-AFB6-4643096CA971}"/>
              </a:ext>
            </a:extLst>
          </p:cNvPr>
          <p:cNvSpPr txBox="1"/>
          <p:nvPr/>
        </p:nvSpPr>
        <p:spPr>
          <a:xfrm>
            <a:off x="90613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55" name="Right Triangle 10">
            <a:extLst>
              <a:ext uri="{FF2B5EF4-FFF2-40B4-BE49-F238E27FC236}">
                <a16:creationId xmlns:a16="http://schemas.microsoft.com/office/drawing/2014/main" id="{149898AC-59B4-4585-9910-C7490DAE1882}"/>
              </a:ext>
            </a:extLst>
          </p:cNvPr>
          <p:cNvSpPr/>
          <p:nvPr/>
        </p:nvSpPr>
        <p:spPr>
          <a:xfrm rot="5400000">
            <a:off x="3985197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56" name="Oval 36">
            <a:extLst>
              <a:ext uri="{FF2B5EF4-FFF2-40B4-BE49-F238E27FC236}">
                <a16:creationId xmlns:a16="http://schemas.microsoft.com/office/drawing/2014/main" id="{85069636-B2FA-4196-816F-CBBD15AA4275}"/>
              </a:ext>
            </a:extLst>
          </p:cNvPr>
          <p:cNvSpPr/>
          <p:nvPr/>
        </p:nvSpPr>
        <p:spPr>
          <a:xfrm>
            <a:off x="57967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7" name="Graphic 54">
            <a:extLst>
              <a:ext uri="{FF2B5EF4-FFF2-40B4-BE49-F238E27FC236}">
                <a16:creationId xmlns:a16="http://schemas.microsoft.com/office/drawing/2014/main" id="{26546CD1-8154-481C-AA7F-8668D3ADD7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26648" y="653382"/>
            <a:ext cx="460429" cy="468000"/>
          </a:xfrm>
          <a:prstGeom prst="rect">
            <a:avLst/>
          </a:prstGeom>
        </p:spPr>
      </p:pic>
      <p:sp>
        <p:nvSpPr>
          <p:cNvPr id="58" name="Rectangle 12">
            <a:extLst>
              <a:ext uri="{FF2B5EF4-FFF2-40B4-BE49-F238E27FC236}">
                <a16:creationId xmlns:a16="http://schemas.microsoft.com/office/drawing/2014/main" id="{6B972C1F-3970-4C40-9E85-5CEE0F39924C}"/>
              </a:ext>
            </a:extLst>
          </p:cNvPr>
          <p:cNvSpPr/>
          <p:nvPr/>
        </p:nvSpPr>
        <p:spPr>
          <a:xfrm>
            <a:off x="-2131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0E3594-7888-4449-B055-EAAB8A6E935B}"/>
              </a:ext>
            </a:extLst>
          </p:cNvPr>
          <p:cNvSpPr txBox="1"/>
          <p:nvPr/>
        </p:nvSpPr>
        <p:spPr>
          <a:xfrm>
            <a:off x="1047455" y="627448"/>
            <a:ext cx="301841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ТЕХНИЧЕСКАЯ ПОДДЕРЖКА ПРОГРАММЫ</a:t>
            </a:r>
          </a:p>
        </p:txBody>
      </p:sp>
      <p:sp>
        <p:nvSpPr>
          <p:cNvPr id="60" name="Oval 36">
            <a:extLst>
              <a:ext uri="{FF2B5EF4-FFF2-40B4-BE49-F238E27FC236}">
                <a16:creationId xmlns:a16="http://schemas.microsoft.com/office/drawing/2014/main" id="{58D4F786-F4AB-4431-B34B-C3F2EB9505EF}"/>
              </a:ext>
            </a:extLst>
          </p:cNvPr>
          <p:cNvSpPr/>
          <p:nvPr/>
        </p:nvSpPr>
        <p:spPr>
          <a:xfrm>
            <a:off x="624057" y="554564"/>
            <a:ext cx="574679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1" name="Graphic 184">
            <a:extLst>
              <a:ext uri="{FF2B5EF4-FFF2-40B4-BE49-F238E27FC236}">
                <a16:creationId xmlns:a16="http://schemas.microsoft.com/office/drawing/2014/main" id="{70E7ED6B-9ABC-429F-8CD4-E923C4959AE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1198" y="614394"/>
            <a:ext cx="466096" cy="4741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4EC7BB-C3BE-4531-AACB-8AFCBF069A7F}"/>
              </a:ext>
            </a:extLst>
          </p:cNvPr>
          <p:cNvSpPr/>
          <p:nvPr/>
        </p:nvSpPr>
        <p:spPr>
          <a:xfrm>
            <a:off x="7019925" y="3189586"/>
            <a:ext cx="1857375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2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A89FF-F165-1841-A0E5-2FD50BD1E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30" y="-24463"/>
            <a:ext cx="12240353" cy="1486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F920BB-2ADA-9E49-8A37-2C416373D7B9}"/>
              </a:ext>
            </a:extLst>
          </p:cNvPr>
          <p:cNvSpPr txBox="1"/>
          <p:nvPr/>
        </p:nvSpPr>
        <p:spPr>
          <a:xfrm>
            <a:off x="432467" y="570147"/>
            <a:ext cx="6400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2000" dirty="0">
                <a:solidFill>
                  <a:schemeClr val="bg1"/>
                </a:solidFill>
                <a:latin typeface="Montserrat Medium" pitchFamily="2" charset="77"/>
              </a:rPr>
              <a:t>ПРОГРАММНОЕ ОБЕСПЕЧЕНИЕ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E8A2F-167F-BE4A-86C1-CC51EF12F078}"/>
              </a:ext>
            </a:extLst>
          </p:cNvPr>
          <p:cNvSpPr/>
          <p:nvPr/>
        </p:nvSpPr>
        <p:spPr>
          <a:xfrm rot="10800000">
            <a:off x="-8518" y="1451705"/>
            <a:ext cx="12240354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59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8B7736-04E5-BE48-B5FB-174EC095D6DC}"/>
              </a:ext>
            </a:extLst>
          </p:cNvPr>
          <p:cNvSpPr txBox="1"/>
          <p:nvPr/>
        </p:nvSpPr>
        <p:spPr>
          <a:xfrm>
            <a:off x="1227852" y="1868067"/>
            <a:ext cx="20193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Единая база объектов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0E7C08A-37E9-5D46-8571-FB6CFD428703}"/>
              </a:ext>
            </a:extLst>
          </p:cNvPr>
          <p:cNvSpPr txBox="1"/>
          <p:nvPr/>
        </p:nvSpPr>
        <p:spPr>
          <a:xfrm>
            <a:off x="1227852" y="2659012"/>
            <a:ext cx="27178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Сбор исходной информации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об объекте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AC1E69D-F849-7D4C-B7D0-D61EBF4A95B5}"/>
              </a:ext>
            </a:extLst>
          </p:cNvPr>
          <p:cNvSpPr txBox="1"/>
          <p:nvPr/>
        </p:nvSpPr>
        <p:spPr>
          <a:xfrm>
            <a:off x="1227852" y="3458825"/>
            <a:ext cx="260053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Ведение документации </a:t>
            </a:r>
            <a:endParaRPr lang="ru-RU" sz="1400" b="1" dirty="0">
              <a:solidFill>
                <a:srgbClr val="115BA3"/>
              </a:solidFill>
              <a:latin typeface="Montserrat SemiBold" pitchFamily="2" charset="77"/>
            </a:endParaRPr>
          </a:p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по объекту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976243-A159-1142-9C19-AB5F67F29183}"/>
              </a:ext>
            </a:extLst>
          </p:cNvPr>
          <p:cNvSpPr txBox="1"/>
          <p:nvPr/>
        </p:nvSpPr>
        <p:spPr>
          <a:xfrm>
            <a:off x="1227852" y="4240803"/>
            <a:ext cx="25908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Стандартизация протоколов контроля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D94BACC-D3B4-E14A-AF64-6C865BF564F9}"/>
              </a:ext>
            </a:extLst>
          </p:cNvPr>
          <p:cNvSpPr txBox="1"/>
          <p:nvPr/>
        </p:nvSpPr>
        <p:spPr>
          <a:xfrm>
            <a:off x="1227852" y="4913358"/>
            <a:ext cx="20193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Унификация дефектов 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и повреждений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25A9710-A09A-574F-B29C-22A4A1759165}"/>
              </a:ext>
            </a:extLst>
          </p:cNvPr>
          <p:cNvSpPr txBox="1"/>
          <p:nvPr/>
        </p:nvSpPr>
        <p:spPr>
          <a:xfrm>
            <a:off x="1227852" y="5744107"/>
            <a:ext cx="2438400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Обработка и анализ результатов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обследования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BB49E84-AC23-D848-BADB-F7E0145D2D7F}"/>
              </a:ext>
            </a:extLst>
          </p:cNvPr>
          <p:cNvSpPr txBox="1"/>
          <p:nvPr/>
        </p:nvSpPr>
        <p:spPr>
          <a:xfrm>
            <a:off x="5035265" y="1868067"/>
            <a:ext cx="29718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Разработка рекомендаций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эксплуатации объекта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64B4114-0A67-174C-B771-1B85E224A005}"/>
              </a:ext>
            </a:extLst>
          </p:cNvPr>
          <p:cNvSpPr txBox="1"/>
          <p:nvPr/>
        </p:nvSpPr>
        <p:spPr>
          <a:xfrm>
            <a:off x="5035265" y="2659012"/>
            <a:ext cx="28702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Единство итоговой документации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48E17EB-8078-CC4B-8113-D07B4A9D615E}"/>
              </a:ext>
            </a:extLst>
          </p:cNvPr>
          <p:cNvSpPr txBox="1"/>
          <p:nvPr/>
        </p:nvSpPr>
        <p:spPr>
          <a:xfrm>
            <a:off x="5035265" y="3458825"/>
            <a:ext cx="265277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Электронный документооборот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ECCF63B-4578-DF42-BAA7-93CF97933847}"/>
              </a:ext>
            </a:extLst>
          </p:cNvPr>
          <p:cNvSpPr txBox="1"/>
          <p:nvPr/>
        </p:nvSpPr>
        <p:spPr>
          <a:xfrm>
            <a:off x="5035265" y="4162425"/>
            <a:ext cx="2689138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Индивидуальный доступ к ПО с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определенным набором прав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8BC06E6-97A9-5343-9F32-41D2DB7991F1}"/>
              </a:ext>
            </a:extLst>
          </p:cNvPr>
          <p:cNvSpPr txBox="1"/>
          <p:nvPr/>
        </p:nvSpPr>
        <p:spPr>
          <a:xfrm>
            <a:off x="5035265" y="5026912"/>
            <a:ext cx="204327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Защита информации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5D01C5D-F064-E340-B7B7-6CDB3FCAA1B9}"/>
              </a:ext>
            </a:extLst>
          </p:cNvPr>
          <p:cNvSpPr txBox="1"/>
          <p:nvPr/>
        </p:nvSpPr>
        <p:spPr>
          <a:xfrm>
            <a:off x="9120402" y="5095966"/>
            <a:ext cx="185419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Веб интерфейс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1CE2764-ECD0-8443-AF17-B8F187DF37A6}"/>
              </a:ext>
            </a:extLst>
          </p:cNvPr>
          <p:cNvSpPr txBox="1"/>
          <p:nvPr/>
        </p:nvSpPr>
        <p:spPr>
          <a:xfrm>
            <a:off x="9120402" y="5622297"/>
            <a:ext cx="257809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Техническая поддержка программы,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доработка под требования Заказчика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B291ACD-6623-BF4E-A7EC-A05313BF7990}"/>
              </a:ext>
            </a:extLst>
          </p:cNvPr>
          <p:cNvSpPr/>
          <p:nvPr/>
        </p:nvSpPr>
        <p:spPr>
          <a:xfrm>
            <a:off x="867934" y="250858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DFA7E99-84B0-C945-8FA4-BFBC3550FBFE}"/>
              </a:ext>
            </a:extLst>
          </p:cNvPr>
          <p:cNvSpPr/>
          <p:nvPr/>
        </p:nvSpPr>
        <p:spPr>
          <a:xfrm rot="10800000">
            <a:off x="-8518" y="6816627"/>
            <a:ext cx="12240354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64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9D1D06-AA84-BE41-B396-2B83006DAB85}"/>
              </a:ext>
            </a:extLst>
          </p:cNvPr>
          <p:cNvSpPr/>
          <p:nvPr/>
        </p:nvSpPr>
        <p:spPr>
          <a:xfrm>
            <a:off x="404158" y="1831374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0D24C90-C42C-DD42-A20C-B9D7163B19C5}"/>
              </a:ext>
            </a:extLst>
          </p:cNvPr>
          <p:cNvSpPr/>
          <p:nvPr/>
        </p:nvSpPr>
        <p:spPr>
          <a:xfrm>
            <a:off x="867934" y="1703082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1BB77BF-FA99-ED45-8F05-764184CD8429}"/>
              </a:ext>
            </a:extLst>
          </p:cNvPr>
          <p:cNvSpPr/>
          <p:nvPr/>
        </p:nvSpPr>
        <p:spPr>
          <a:xfrm>
            <a:off x="867934" y="3290339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3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9F2D4-C2A9-7A48-91F3-0339A5C07999}"/>
              </a:ext>
            </a:extLst>
          </p:cNvPr>
          <p:cNvSpPr/>
          <p:nvPr/>
        </p:nvSpPr>
        <p:spPr>
          <a:xfrm>
            <a:off x="404158" y="2635435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D051783-4396-7D48-ABCC-E226F5D78144}"/>
              </a:ext>
            </a:extLst>
          </p:cNvPr>
          <p:cNvSpPr/>
          <p:nvPr/>
        </p:nvSpPr>
        <p:spPr>
          <a:xfrm>
            <a:off x="399696" y="3430251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14CFCF9-58EC-4E43-BCE7-B7FB3721993A}"/>
              </a:ext>
            </a:extLst>
          </p:cNvPr>
          <p:cNvSpPr/>
          <p:nvPr/>
        </p:nvSpPr>
        <p:spPr>
          <a:xfrm>
            <a:off x="867934" y="4866592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173F8F7-B080-8942-96CF-51BEBA03BC7D}"/>
              </a:ext>
            </a:extLst>
          </p:cNvPr>
          <p:cNvSpPr/>
          <p:nvPr/>
        </p:nvSpPr>
        <p:spPr>
          <a:xfrm>
            <a:off x="867934" y="40741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4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13484087-B4C8-1940-9C2A-9A892CE87620}"/>
              </a:ext>
            </a:extLst>
          </p:cNvPr>
          <p:cNvSpPr/>
          <p:nvPr/>
        </p:nvSpPr>
        <p:spPr>
          <a:xfrm>
            <a:off x="867934" y="5661408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CB19841-710B-BB4E-9D5C-B1407A30BABC}"/>
              </a:ext>
            </a:extLst>
          </p:cNvPr>
          <p:cNvSpPr/>
          <p:nvPr/>
        </p:nvSpPr>
        <p:spPr>
          <a:xfrm>
            <a:off x="399154" y="4208427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DD1FA8B8-7E2E-BC4B-8EE6-547CEE037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27" y="4992051"/>
            <a:ext cx="360000" cy="360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AC4C94BB-CB0F-9A4B-88EB-83BC794EB793}"/>
              </a:ext>
            </a:extLst>
          </p:cNvPr>
          <p:cNvSpPr/>
          <p:nvPr/>
        </p:nvSpPr>
        <p:spPr>
          <a:xfrm>
            <a:off x="394692" y="5793129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66BDCCC-03C1-FB4D-BC5C-7D26038E0D84}"/>
              </a:ext>
            </a:extLst>
          </p:cNvPr>
          <p:cNvSpPr/>
          <p:nvPr/>
        </p:nvSpPr>
        <p:spPr>
          <a:xfrm>
            <a:off x="4178522" y="2635435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1C961F0A-B30C-FA4A-80A3-72B74D691364}"/>
              </a:ext>
            </a:extLst>
          </p:cNvPr>
          <p:cNvSpPr/>
          <p:nvPr/>
        </p:nvSpPr>
        <p:spPr>
          <a:xfrm>
            <a:off x="4649719" y="2503554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D3146547-AC73-9F45-9A13-51884EDCBA4D}"/>
              </a:ext>
            </a:extLst>
          </p:cNvPr>
          <p:cNvSpPr/>
          <p:nvPr/>
        </p:nvSpPr>
        <p:spPr>
          <a:xfrm>
            <a:off x="4649719" y="1684987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7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A7AC1593-A873-AB4C-83D3-2B5FCC721930}"/>
              </a:ext>
            </a:extLst>
          </p:cNvPr>
          <p:cNvSpPr/>
          <p:nvPr/>
        </p:nvSpPr>
        <p:spPr>
          <a:xfrm>
            <a:off x="4178522" y="3430251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5E60E02E-43BB-3F49-9EE4-0A70E880F244}"/>
              </a:ext>
            </a:extLst>
          </p:cNvPr>
          <p:cNvSpPr/>
          <p:nvPr/>
        </p:nvSpPr>
        <p:spPr>
          <a:xfrm>
            <a:off x="4649719" y="3282405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9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0A6D6CE-B5EB-F94B-A489-A359DADD76EA}"/>
              </a:ext>
            </a:extLst>
          </p:cNvPr>
          <p:cNvSpPr/>
          <p:nvPr/>
        </p:nvSpPr>
        <p:spPr>
          <a:xfrm>
            <a:off x="4178522" y="4208427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5049E40-1C4F-EF42-94FC-3FC39CE4D544}"/>
              </a:ext>
            </a:extLst>
          </p:cNvPr>
          <p:cNvSpPr/>
          <p:nvPr/>
        </p:nvSpPr>
        <p:spPr>
          <a:xfrm>
            <a:off x="4594827" y="4060658"/>
            <a:ext cx="528885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10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C2C9064-635B-AD44-BB36-E1DF009C1BBE}"/>
              </a:ext>
            </a:extLst>
          </p:cNvPr>
          <p:cNvSpPr/>
          <p:nvPr/>
        </p:nvSpPr>
        <p:spPr>
          <a:xfrm>
            <a:off x="4174268" y="5000778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55777CC3-F1F1-1945-9997-B30A8AEFD141}"/>
              </a:ext>
            </a:extLst>
          </p:cNvPr>
          <p:cNvSpPr/>
          <p:nvPr/>
        </p:nvSpPr>
        <p:spPr>
          <a:xfrm>
            <a:off x="4582176" y="4843862"/>
            <a:ext cx="55418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11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A96F1AE-7A1A-0F4C-A3F4-286FF88DAEF1}"/>
              </a:ext>
            </a:extLst>
          </p:cNvPr>
          <p:cNvSpPr/>
          <p:nvPr/>
        </p:nvSpPr>
        <p:spPr>
          <a:xfrm>
            <a:off x="8233017" y="5793129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16397AA7-0F76-9A45-83D5-A20E6C4D7990}"/>
              </a:ext>
            </a:extLst>
          </p:cNvPr>
          <p:cNvSpPr/>
          <p:nvPr/>
        </p:nvSpPr>
        <p:spPr>
          <a:xfrm>
            <a:off x="8233017" y="5000778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4241294C-0E77-5242-83A2-54BFB0C7E5D7}"/>
              </a:ext>
            </a:extLst>
          </p:cNvPr>
          <p:cNvSpPr/>
          <p:nvPr/>
        </p:nvSpPr>
        <p:spPr>
          <a:xfrm>
            <a:off x="8651255" y="5636941"/>
            <a:ext cx="54413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8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FA8628CB-B296-094D-B947-634DF1FA3757}"/>
              </a:ext>
            </a:extLst>
          </p:cNvPr>
          <p:cNvSpPr/>
          <p:nvPr/>
        </p:nvSpPr>
        <p:spPr>
          <a:xfrm>
            <a:off x="8651255" y="4870626"/>
            <a:ext cx="54413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7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B573923-1FE7-0C47-9D9E-A4439473C915}"/>
              </a:ext>
            </a:extLst>
          </p:cNvPr>
          <p:cNvSpPr/>
          <p:nvPr/>
        </p:nvSpPr>
        <p:spPr>
          <a:xfrm>
            <a:off x="4178522" y="1831374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E55C951-8587-8948-B747-5831A4C224CD}"/>
              </a:ext>
            </a:extLst>
          </p:cNvPr>
          <p:cNvSpPr txBox="1"/>
          <p:nvPr/>
        </p:nvSpPr>
        <p:spPr>
          <a:xfrm>
            <a:off x="9120402" y="4162425"/>
            <a:ext cx="2578097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Реестр исполнителей работ (СРО,</a:t>
            </a: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 лицензии, проверки)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1A3D3F2-702F-7242-AD52-6AF4072AE8FC}"/>
              </a:ext>
            </a:extLst>
          </p:cNvPr>
          <p:cNvSpPr/>
          <p:nvPr/>
        </p:nvSpPr>
        <p:spPr>
          <a:xfrm>
            <a:off x="8233017" y="4208427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DC4AB4F-A26E-524C-B013-01C3405F2147}"/>
              </a:ext>
            </a:extLst>
          </p:cNvPr>
          <p:cNvSpPr/>
          <p:nvPr/>
        </p:nvSpPr>
        <p:spPr>
          <a:xfrm>
            <a:off x="8660372" y="4091422"/>
            <a:ext cx="525903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7D16765-E4C3-624E-B2CC-223499CC27AF}"/>
              </a:ext>
            </a:extLst>
          </p:cNvPr>
          <p:cNvSpPr txBox="1"/>
          <p:nvPr/>
        </p:nvSpPr>
        <p:spPr>
          <a:xfrm>
            <a:off x="9120402" y="3458825"/>
            <a:ext cx="29718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Пообъектный контроль выполнения работ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3353876-C820-0246-83B6-2783A1C6D9FA}"/>
              </a:ext>
            </a:extLst>
          </p:cNvPr>
          <p:cNvSpPr/>
          <p:nvPr/>
        </p:nvSpPr>
        <p:spPr>
          <a:xfrm>
            <a:off x="8233017" y="3430251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68269AE-7BFB-1048-8071-D1A57FDC29EC}"/>
              </a:ext>
            </a:extLst>
          </p:cNvPr>
          <p:cNvSpPr/>
          <p:nvPr/>
        </p:nvSpPr>
        <p:spPr>
          <a:xfrm>
            <a:off x="8684375" y="3280735"/>
            <a:ext cx="477897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D9526FD7-0FD3-0347-8C63-0B58DCBB46BE}"/>
              </a:ext>
            </a:extLst>
          </p:cNvPr>
          <p:cNvSpPr/>
          <p:nvPr/>
        </p:nvSpPr>
        <p:spPr>
          <a:xfrm>
            <a:off x="399154" y="5000778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65EE2BE-C0F2-704F-9EBC-6594AFEA4F61}"/>
              </a:ext>
            </a:extLst>
          </p:cNvPr>
          <p:cNvSpPr txBox="1"/>
          <p:nvPr/>
        </p:nvSpPr>
        <p:spPr>
          <a:xfrm>
            <a:off x="9120402" y="2659012"/>
            <a:ext cx="24384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Реестр договоров </a:t>
            </a:r>
            <a:b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</a:b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на выполнение работ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AB1CC59-A314-BF4B-9A51-471E326E4D09}"/>
              </a:ext>
            </a:extLst>
          </p:cNvPr>
          <p:cNvSpPr/>
          <p:nvPr/>
        </p:nvSpPr>
        <p:spPr>
          <a:xfrm>
            <a:off x="8233017" y="2635435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8A10C6C5-FAFC-8149-9F46-5CC0801264E2}"/>
              </a:ext>
            </a:extLst>
          </p:cNvPr>
          <p:cNvSpPr/>
          <p:nvPr/>
        </p:nvSpPr>
        <p:spPr>
          <a:xfrm>
            <a:off x="8665410" y="2513525"/>
            <a:ext cx="51582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4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44A55A5-27DE-D646-81F5-414B6B51923B}"/>
              </a:ext>
            </a:extLst>
          </p:cNvPr>
          <p:cNvSpPr txBox="1"/>
          <p:nvPr/>
        </p:nvSpPr>
        <p:spPr>
          <a:xfrm>
            <a:off x="9120402" y="1868067"/>
            <a:ext cx="19471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Планирование работ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371160D6-14F2-E44D-A693-2A0F79064207}"/>
              </a:ext>
            </a:extLst>
          </p:cNvPr>
          <p:cNvSpPr/>
          <p:nvPr/>
        </p:nvSpPr>
        <p:spPr>
          <a:xfrm>
            <a:off x="8233017" y="1831374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4ACC15E0-5746-C946-BE42-EEFB2D961A79}"/>
              </a:ext>
            </a:extLst>
          </p:cNvPr>
          <p:cNvSpPr/>
          <p:nvPr/>
        </p:nvSpPr>
        <p:spPr>
          <a:xfrm>
            <a:off x="8651255" y="1689820"/>
            <a:ext cx="54413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3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0A35614-5AEA-7043-A234-3F215FCBD9F8}"/>
              </a:ext>
            </a:extLst>
          </p:cNvPr>
          <p:cNvSpPr txBox="1"/>
          <p:nvPr/>
        </p:nvSpPr>
        <p:spPr>
          <a:xfrm>
            <a:off x="5035265" y="5844284"/>
            <a:ext cx="19471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Журнал</a:t>
            </a:r>
            <a:r>
              <a:rPr lang="en-BY" sz="1400" b="1" dirty="0">
                <a:solidFill>
                  <a:srgbClr val="115BA3"/>
                </a:solidFill>
                <a:latin typeface="Montserrat SemiBold" pitchFamily="2" charset="77"/>
              </a:rPr>
              <a:t> работ</a:t>
            </a:r>
            <a:b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</a:br>
            <a:r>
              <a:rPr lang="ru-RU" sz="1400" b="1" dirty="0">
                <a:solidFill>
                  <a:srgbClr val="115BA3"/>
                </a:solidFill>
                <a:latin typeface="Montserrat SemiBold" pitchFamily="2" charset="77"/>
              </a:rPr>
              <a:t>по объекту</a:t>
            </a:r>
            <a:endParaRPr lang="en-BY" sz="1400" b="1" dirty="0">
              <a:solidFill>
                <a:srgbClr val="115BA3"/>
              </a:solidFill>
              <a:latin typeface="Montserrat SemiBold" pitchFamily="2" charset="77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5BFA9EC-CA77-9346-AF6D-58DC614DE58E}"/>
              </a:ext>
            </a:extLst>
          </p:cNvPr>
          <p:cNvSpPr/>
          <p:nvPr/>
        </p:nvSpPr>
        <p:spPr>
          <a:xfrm>
            <a:off x="4174268" y="5793129"/>
            <a:ext cx="544136" cy="544136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A7D3109-6123-F54A-A902-2637DF67B42F}"/>
              </a:ext>
            </a:extLst>
          </p:cNvPr>
          <p:cNvSpPr/>
          <p:nvPr/>
        </p:nvSpPr>
        <p:spPr>
          <a:xfrm>
            <a:off x="4587201" y="5639911"/>
            <a:ext cx="544136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1</a:t>
            </a:r>
            <a:r>
              <a:rPr lang="ru-RU" sz="1050" b="1" dirty="0">
                <a:solidFill>
                  <a:srgbClr val="115BA3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050" b="1" dirty="0">
              <a:solidFill>
                <a:srgbClr val="115BA3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184" name="Graphic 183">
            <a:extLst>
              <a:ext uri="{FF2B5EF4-FFF2-40B4-BE49-F238E27FC236}">
                <a16:creationId xmlns:a16="http://schemas.microsoft.com/office/drawing/2014/main" id="{F0A1F083-C55A-0D46-A0B9-5E17B3B78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557" y="1894537"/>
            <a:ext cx="425011" cy="432000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DB416C2C-5575-F34B-A9EE-2207DDD3D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549" y="2719077"/>
            <a:ext cx="354175" cy="360000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08DACF76-7616-9F4B-9C21-49A6D529B8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635" y="3535444"/>
            <a:ext cx="317769" cy="324000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454959F3-0502-A446-82F7-65866D88B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6096" y="4295299"/>
            <a:ext cx="354175" cy="360000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6A829C3A-1603-6243-BA28-5818A42510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055" y="5090800"/>
            <a:ext cx="354175" cy="360000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5B153480-C39B-774F-A711-4940630097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0999" y="5888917"/>
            <a:ext cx="354175" cy="360000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547C6442-8774-C04E-A448-EC621D248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71760" y="1928880"/>
            <a:ext cx="354175" cy="360000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FC90EB99-3E86-BF4F-8B60-E4327B216D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71636" y="2727503"/>
            <a:ext cx="354175" cy="360000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A17FCEFC-9F67-F041-A385-F6D180749E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265795" y="3515624"/>
            <a:ext cx="354175" cy="360000"/>
          </a:xfrm>
          <a:prstGeom prst="rect">
            <a:avLst/>
          </a:prstGeom>
        </p:spPr>
      </p:pic>
      <p:pic>
        <p:nvPicPr>
          <p:cNvPr id="193" name="Graphic 192">
            <a:extLst>
              <a:ext uri="{FF2B5EF4-FFF2-40B4-BE49-F238E27FC236}">
                <a16:creationId xmlns:a16="http://schemas.microsoft.com/office/drawing/2014/main" id="{2FB1FAB6-BA82-F14C-9FBC-8BF2F45698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272469" y="4314257"/>
            <a:ext cx="354175" cy="360000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BC3C7B94-9920-674C-AB22-54FFBB172DB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80815" y="5115007"/>
            <a:ext cx="354175" cy="360000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EB41802D-6145-CA45-9B8E-B3A88DB963C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80814" y="5886390"/>
            <a:ext cx="354175" cy="360000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6C34E276-BB0B-3E46-ACD0-AB55D45BDA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336234" y="1923514"/>
            <a:ext cx="354175" cy="360000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FB0A38D8-2B82-0E41-9C55-FA167C3782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322543" y="2728403"/>
            <a:ext cx="354175" cy="360000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A0E05BB1-F1D9-A847-B0ED-4E5F91999D3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322543" y="3524336"/>
            <a:ext cx="354175" cy="360000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04CF5FF8-0F5B-014E-9B2C-7D69D312E22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22543" y="4294045"/>
            <a:ext cx="354175" cy="360000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5B2FA326-3DB8-704F-B659-DEB2E3CAAA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321828" y="5858041"/>
            <a:ext cx="389593" cy="396000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52888D28-11D9-A64B-A2DD-F434E0BE4AB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321828" y="5091571"/>
            <a:ext cx="3541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4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893" b="40418"/>
          <a:stretch/>
        </p:blipFill>
        <p:spPr>
          <a:xfrm rot="10800000">
            <a:off x="-96376" y="-148206"/>
            <a:ext cx="4145061" cy="1615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56787" y="596896"/>
            <a:ext cx="261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ЕДИНАЯ БАЗА ОБЪЕКТОВ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1082" y="1755934"/>
            <a:ext cx="198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1200" dirty="0">
                <a:solidFill>
                  <a:srgbClr val="06213F"/>
                </a:solidFill>
                <a:latin typeface="Montserrat Medium" pitchFamily="2" charset="77"/>
              </a:rPr>
              <a:t>Сведения об</a:t>
            </a: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 объекте</a:t>
            </a:r>
            <a:r>
              <a:rPr lang="en-BY" sz="1200" dirty="0">
                <a:solidFill>
                  <a:srgbClr val="06213F"/>
                </a:solidFill>
                <a:latin typeface="Montserrat Medium" pitchFamily="2" charset="7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1082" y="2448117"/>
            <a:ext cx="262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1200" dirty="0">
                <a:latin typeface="Montserrat Medium" pitchFamily="2" charset="77"/>
              </a:rPr>
              <a:t>Сведения о техническом состоянии</a:t>
            </a:r>
            <a:r>
              <a:rPr lang="ru-RU" sz="1200" dirty="0">
                <a:latin typeface="Montserrat Medium" pitchFamily="2" charset="77"/>
              </a:rPr>
              <a:t> объекта, условиях дальнейшей эксплуатации</a:t>
            </a:r>
            <a:r>
              <a:rPr lang="en-BY" sz="1200" dirty="0">
                <a:latin typeface="Montserrat Medium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1082" y="3509632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1200" dirty="0">
                <a:latin typeface="Montserrat Medium" pitchFamily="2" charset="77"/>
              </a:rPr>
              <a:t>Доступ к технической и</a:t>
            </a:r>
            <a:r>
              <a:rPr lang="ru-RU" sz="1200" dirty="0">
                <a:latin typeface="Montserrat Medium" pitchFamily="2" charset="77"/>
              </a:rPr>
              <a:t> итоговой документации</a:t>
            </a:r>
            <a:r>
              <a:rPr lang="en-BY" sz="1200" dirty="0">
                <a:latin typeface="Montserrat Medium" pitchFamily="2" charset="77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45F-DAF1-1F4D-9E06-1469E79464FB}"/>
              </a:ext>
            </a:extLst>
          </p:cNvPr>
          <p:cNvSpPr txBox="1"/>
          <p:nvPr/>
        </p:nvSpPr>
        <p:spPr>
          <a:xfrm>
            <a:off x="851082" y="4386481"/>
            <a:ext cx="25760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Y" sz="1200" dirty="0">
                <a:latin typeface="Montserrat Medium" pitchFamily="2" charset="77"/>
              </a:rPr>
              <a:t>Доступ к</a:t>
            </a:r>
            <a:r>
              <a:rPr lang="ru-RU" sz="1200" dirty="0">
                <a:latin typeface="Montserrat Medium" pitchFamily="2" charset="77"/>
              </a:rPr>
              <a:t> фотоматериалам</a:t>
            </a:r>
            <a:r>
              <a:rPr lang="en-BY" sz="1200" dirty="0">
                <a:latin typeface="Montserrat Medium" pitchFamily="2" charset="77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3779" y="1742944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95C2786-1CEB-704D-8373-DFEA404352C4}"/>
              </a:ext>
            </a:extLst>
          </p:cNvPr>
          <p:cNvSpPr/>
          <p:nvPr/>
        </p:nvSpPr>
        <p:spPr>
          <a:xfrm rot="10800000">
            <a:off x="461354" y="-131464"/>
            <a:ext cx="2880000" cy="36000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75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630"/>
          <a:stretch/>
        </p:blipFill>
        <p:spPr>
          <a:xfrm>
            <a:off x="3789571" y="5632363"/>
            <a:ext cx="8440869" cy="1419516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1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3779" y="2433635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3779" y="3493034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52F697-7C76-7E4D-8C9E-44131EEE0D42}"/>
              </a:ext>
            </a:extLst>
          </p:cNvPr>
          <p:cNvGrpSpPr/>
          <p:nvPr/>
        </p:nvGrpSpPr>
        <p:grpSpPr>
          <a:xfrm>
            <a:off x="513779" y="4381550"/>
            <a:ext cx="260263" cy="247947"/>
            <a:chOff x="478436" y="1721818"/>
            <a:chExt cx="260263" cy="247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190383-1F26-B949-ABD7-84DCD60A5F3B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E7E28305-A802-E144-999A-FB833860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47" name="Google Shape;133;p5">
            <a:extLst>
              <a:ext uri="{FF2B5EF4-FFF2-40B4-BE49-F238E27FC236}">
                <a16:creationId xmlns:a16="http://schemas.microsoft.com/office/drawing/2014/main" id="{D827C76B-53ED-0043-AB8E-858D05258B9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672" r="1672"/>
          <a:stretch/>
        </p:blipFill>
        <p:spPr>
          <a:xfrm>
            <a:off x="4348885" y="513594"/>
            <a:ext cx="7352317" cy="289682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8B9923-1503-F147-8E53-27EFEB2E8F9B}"/>
              </a:ext>
            </a:extLst>
          </p:cNvPr>
          <p:cNvSpPr/>
          <p:nvPr/>
        </p:nvSpPr>
        <p:spPr>
          <a:xfrm rot="10800000">
            <a:off x="4249500" y="3374748"/>
            <a:ext cx="7542163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48" name="Google Shape;138;p5">
            <a:extLst>
              <a:ext uri="{FF2B5EF4-FFF2-40B4-BE49-F238E27FC236}">
                <a16:creationId xmlns:a16="http://schemas.microsoft.com/office/drawing/2014/main" id="{4A00995A-6D93-7B4B-85C6-2FEB3756BF7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8399" y="2253135"/>
            <a:ext cx="4796389" cy="2711003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139;p5">
            <a:extLst>
              <a:ext uri="{FF2B5EF4-FFF2-40B4-BE49-F238E27FC236}">
                <a16:creationId xmlns:a16="http://schemas.microsoft.com/office/drawing/2014/main" id="{7E29A1C7-5092-F544-87B7-0F2BB46F23F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835" r="845"/>
          <a:stretch/>
        </p:blipFill>
        <p:spPr>
          <a:xfrm>
            <a:off x="4276798" y="3660066"/>
            <a:ext cx="3991425" cy="271055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41632C4-3902-CD48-9EAD-1E86F2209C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779" y="631978"/>
            <a:ext cx="468000" cy="4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9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633" b="42364"/>
          <a:stretch/>
        </p:blipFill>
        <p:spPr>
          <a:xfrm rot="10800000">
            <a:off x="-118274" y="-95464"/>
            <a:ext cx="4166959" cy="15622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456846" y="1716417"/>
            <a:ext cx="3017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6213F"/>
                </a:solidFill>
                <a:latin typeface="Montserrat SemiBold" pitchFamily="2" charset="77"/>
              </a:rPr>
              <a:t>СВЕДЕНИЯ </a:t>
            </a:r>
            <a:br>
              <a:rPr lang="ru-RU" sz="1600" b="1" dirty="0">
                <a:solidFill>
                  <a:srgbClr val="06213F"/>
                </a:solidFill>
                <a:latin typeface="Montserrat SemiBold" pitchFamily="2" charset="77"/>
              </a:rPr>
            </a:br>
            <a:r>
              <a:rPr lang="ru-RU" sz="1600" b="1" dirty="0">
                <a:solidFill>
                  <a:srgbClr val="06213F"/>
                </a:solidFill>
                <a:latin typeface="Montserrat SemiBold" pitchFamily="2" charset="77"/>
              </a:rPr>
              <a:t>ОБ ОБЪЕКТЕ</a:t>
            </a:r>
            <a:endParaRPr lang="en-BY" sz="1600" b="1" dirty="0">
              <a:solidFill>
                <a:srgbClr val="06213F"/>
              </a:solidFill>
              <a:latin typeface="Montserrat Semi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49211" y="2592086"/>
            <a:ext cx="198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Сведения об </a:t>
            </a:r>
            <a:r>
              <a:rPr lang="ru-RU" sz="1200" dirty="0" err="1">
                <a:solidFill>
                  <a:srgbClr val="06213F"/>
                </a:solidFill>
                <a:latin typeface="Montserrat Medium" pitchFamily="2" charset="77"/>
              </a:rPr>
              <a:t>эксплуатирующеи</a:t>
            </a: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̆ организации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49211" y="3529929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>
                <a:latin typeface="Montserrat Medium" pitchFamily="2" charset="77"/>
              </a:rPr>
              <a:t>Сведения о проекте, авторе проекта, годах разработки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49211" y="4345784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Сведения об основных параметрах объекта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1908" y="2579096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899"/>
          <a:stretch/>
        </p:blipFill>
        <p:spPr>
          <a:xfrm>
            <a:off x="3757447" y="5205535"/>
            <a:ext cx="8440869" cy="1900116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9113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1908" y="3515447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1908" y="4329186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3" name="Google Shape;148;p8">
            <a:extLst>
              <a:ext uri="{FF2B5EF4-FFF2-40B4-BE49-F238E27FC236}">
                <a16:creationId xmlns:a16="http://schemas.microsoft.com/office/drawing/2014/main" id="{F494B3B6-540D-3844-B417-AD6FA147801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6719" y="523265"/>
            <a:ext cx="6658494" cy="390471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49;p8">
            <a:extLst>
              <a:ext uri="{FF2B5EF4-FFF2-40B4-BE49-F238E27FC236}">
                <a16:creationId xmlns:a16="http://schemas.microsoft.com/office/drawing/2014/main" id="{44CABDF1-EB18-494E-879E-364153D76F0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5675" y="2426215"/>
            <a:ext cx="3354281" cy="380412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150;p8">
            <a:extLst>
              <a:ext uri="{FF2B5EF4-FFF2-40B4-BE49-F238E27FC236}">
                <a16:creationId xmlns:a16="http://schemas.microsoft.com/office/drawing/2014/main" id="{12D41816-DC89-B440-9132-BAAE3C7A1B4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5101" y="4056720"/>
            <a:ext cx="3722275" cy="24874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824B0C6-96E1-5840-BA93-5F05C30A4BDD}"/>
              </a:ext>
            </a:extLst>
          </p:cNvPr>
          <p:cNvSpPr txBox="1"/>
          <p:nvPr/>
        </p:nvSpPr>
        <p:spPr>
          <a:xfrm>
            <a:off x="1056787" y="596896"/>
            <a:ext cx="261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СБОР ИСХОДНОЙ ИНФОРМАЦИИ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E65816CD-AC69-A149-8F32-5A8E6EC214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530" y="649995"/>
            <a:ext cx="460429" cy="468000"/>
          </a:xfrm>
          <a:prstGeom prst="rect">
            <a:avLst/>
          </a:prstGeom>
        </p:spPr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273D55DB-4D4D-40F1-A6A2-FE07184AAD6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5584E4-A355-4D74-9B5D-847EB3AEB72D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СБОР ИСХОДНОЙ ИНФОРМАЦИИ ОБ ОБЪЕКТЕ </a:t>
            </a:r>
          </a:p>
        </p:txBody>
      </p:sp>
      <p:sp>
        <p:nvSpPr>
          <p:cNvPr id="31" name="Oval 36">
            <a:extLst>
              <a:ext uri="{FF2B5EF4-FFF2-40B4-BE49-F238E27FC236}">
                <a16:creationId xmlns:a16="http://schemas.microsoft.com/office/drawing/2014/main" id="{3080DE9F-1C82-49AE-8063-C9C3F32491B1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44" name="Graphic 184">
            <a:extLst>
              <a:ext uri="{FF2B5EF4-FFF2-40B4-BE49-F238E27FC236}">
                <a16:creationId xmlns:a16="http://schemas.microsoft.com/office/drawing/2014/main" id="{FAE2D834-24B9-4D6B-B4E8-DC534BF3F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379" y="613614"/>
            <a:ext cx="468000" cy="4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8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274" b="43720"/>
          <a:stretch/>
        </p:blipFill>
        <p:spPr>
          <a:xfrm rot="10800000">
            <a:off x="-64251" y="-58718"/>
            <a:ext cx="4112936" cy="15255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56787" y="596896"/>
            <a:ext cx="261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СБОР ИСХОДНОЙ ИНФОРМАЦИИ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3241" y="2572278"/>
            <a:ext cx="1988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Сведения о договоре, техническом задании, сроках выполнения работ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3601644"/>
            <a:ext cx="262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200" dirty="0">
                <a:latin typeface="Montserrat Medium" pitchFamily="2" charset="77"/>
              </a:rPr>
              <a:t>Сведения о специалистах, допущенных к выполнению работы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4446344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Сведения об организации, </a:t>
            </a:r>
            <a:r>
              <a:rPr lang="ru-RU" sz="1200" dirty="0" err="1">
                <a:effectLst/>
                <a:latin typeface="Montserrat Medium" pitchFamily="2" charset="77"/>
              </a:rPr>
              <a:t>проводившеи</a:t>
            </a:r>
            <a:r>
              <a:rPr lang="ru-RU" sz="1200" dirty="0">
                <a:effectLst/>
                <a:latin typeface="Montserrat Medium" pitchFamily="2" charset="77"/>
              </a:rPr>
              <a:t>̆ обследование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2600232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689"/>
          <a:stretch/>
        </p:blipFill>
        <p:spPr>
          <a:xfrm>
            <a:off x="3751131" y="5246327"/>
            <a:ext cx="8440869" cy="1743198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9113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3625483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4477322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D0FE053-BE47-DF4B-93F6-E89AF0E8C2DA}"/>
              </a:ext>
            </a:extLst>
          </p:cNvPr>
          <p:cNvSpPr txBox="1"/>
          <p:nvPr/>
        </p:nvSpPr>
        <p:spPr>
          <a:xfrm>
            <a:off x="456846" y="1716417"/>
            <a:ext cx="3017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6213F"/>
                </a:solidFill>
                <a:latin typeface="Montserrat SemiBold" pitchFamily="2" charset="77"/>
              </a:rPr>
              <a:t>СВЕДЕНИЯ О ПРОВОДИМОЙ РАБОТЕ</a:t>
            </a:r>
            <a:endParaRPr lang="en-BY" sz="1600" b="1" dirty="0">
              <a:solidFill>
                <a:srgbClr val="06213F"/>
              </a:solidFill>
              <a:latin typeface="Montserrat SemiBold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CBF5D3-BC1C-6741-A20E-317D722D44AE}"/>
              </a:ext>
            </a:extLst>
          </p:cNvPr>
          <p:cNvSpPr txBox="1"/>
          <p:nvPr/>
        </p:nvSpPr>
        <p:spPr>
          <a:xfrm>
            <a:off x="849210" y="5106377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Сведения об инструментах </a:t>
            </a:r>
            <a:br>
              <a:rPr lang="ru-RU" sz="1200" dirty="0">
                <a:effectLst/>
                <a:latin typeface="Montserrat Medium" pitchFamily="2" charset="77"/>
              </a:rPr>
            </a:br>
            <a:r>
              <a:rPr lang="ru-RU" sz="1200" dirty="0">
                <a:effectLst/>
                <a:latin typeface="Montserrat Medium" pitchFamily="2" charset="77"/>
              </a:rPr>
              <a:t>и приборах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52E139-0A41-A14E-A429-82BD85EBD772}"/>
              </a:ext>
            </a:extLst>
          </p:cNvPr>
          <p:cNvGrpSpPr/>
          <p:nvPr/>
        </p:nvGrpSpPr>
        <p:grpSpPr>
          <a:xfrm>
            <a:off x="511907" y="5143423"/>
            <a:ext cx="260263" cy="247947"/>
            <a:chOff x="478436" y="1721818"/>
            <a:chExt cx="260263" cy="24794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4A2703-9CAE-D042-B2BF-93696027AE6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4" name="Graphic 43" descr="Checkmark">
              <a:extLst>
                <a:ext uri="{FF2B5EF4-FFF2-40B4-BE49-F238E27FC236}">
                  <a16:creationId xmlns:a16="http://schemas.microsoft.com/office/drawing/2014/main" id="{BDCE51A5-819B-4E4F-B48F-6AF2AF53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45" name="Google Shape;158;p7">
            <a:extLst>
              <a:ext uri="{FF2B5EF4-FFF2-40B4-BE49-F238E27FC236}">
                <a16:creationId xmlns:a16="http://schemas.microsoft.com/office/drawing/2014/main" id="{AD871776-3CFA-424D-B314-ADF05BBFEC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9" b="39"/>
          <a:stretch/>
        </p:blipFill>
        <p:spPr>
          <a:xfrm>
            <a:off x="6572791" y="233673"/>
            <a:ext cx="4538129" cy="305108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159;p7">
            <a:extLst>
              <a:ext uri="{FF2B5EF4-FFF2-40B4-BE49-F238E27FC236}">
                <a16:creationId xmlns:a16="http://schemas.microsoft.com/office/drawing/2014/main" id="{73D5468C-75FB-CB44-8423-41A3567D827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738" b="748"/>
          <a:stretch/>
        </p:blipFill>
        <p:spPr>
          <a:xfrm>
            <a:off x="4148851" y="2158501"/>
            <a:ext cx="4564870" cy="305107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Google Shape;160;p7">
            <a:extLst>
              <a:ext uri="{FF2B5EF4-FFF2-40B4-BE49-F238E27FC236}">
                <a16:creationId xmlns:a16="http://schemas.microsoft.com/office/drawing/2014/main" id="{4CF08660-273D-2845-910F-45AA7C0C1D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738" b="738"/>
          <a:stretch/>
        </p:blipFill>
        <p:spPr>
          <a:xfrm>
            <a:off x="7192244" y="3409252"/>
            <a:ext cx="4559855" cy="305107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886FA11-F929-164C-BEDD-D5E80CE00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530" y="649995"/>
            <a:ext cx="460429" cy="468000"/>
          </a:xfrm>
          <a:prstGeom prst="rect">
            <a:avLst/>
          </a:prstGeom>
        </p:spPr>
      </p:pic>
      <p:sp>
        <p:nvSpPr>
          <p:cNvPr id="47" name="Rectangle 12">
            <a:extLst>
              <a:ext uri="{FF2B5EF4-FFF2-40B4-BE49-F238E27FC236}">
                <a16:creationId xmlns:a16="http://schemas.microsoft.com/office/drawing/2014/main" id="{FEC0F14C-16AC-4821-85CE-F3BE54FC1D08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6C7E6B-8FC2-4805-9798-A9364CC8EB3A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СБОР ИСХОДНОЙ ИНФОРМАЦИИ ОБ ОБЪЕКТЕ </a:t>
            </a:r>
          </a:p>
        </p:txBody>
      </p:sp>
      <p:sp>
        <p:nvSpPr>
          <p:cNvPr id="51" name="Oval 36">
            <a:extLst>
              <a:ext uri="{FF2B5EF4-FFF2-40B4-BE49-F238E27FC236}">
                <a16:creationId xmlns:a16="http://schemas.microsoft.com/office/drawing/2014/main" id="{4FB658D3-3E8E-478F-AB33-50B2F6C0F9ED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2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2" name="Graphic 184">
            <a:extLst>
              <a:ext uri="{FF2B5EF4-FFF2-40B4-BE49-F238E27FC236}">
                <a16:creationId xmlns:a16="http://schemas.microsoft.com/office/drawing/2014/main" id="{9E3059BB-D257-413E-8D0C-43ABBA396A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379" y="613614"/>
            <a:ext cx="468000" cy="4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47" b="42364"/>
          <a:stretch/>
        </p:blipFill>
        <p:spPr>
          <a:xfrm rot="10800000">
            <a:off x="-142502" y="-95464"/>
            <a:ext cx="4191187" cy="15622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962347" y="596896"/>
            <a:ext cx="3270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ВЕДЕНИЕ ДОКУМЕНТАЦИИ ПО ОБЪЕКТУ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3241" y="1858297"/>
            <a:ext cx="225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Доступ к полному объему документации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53241" y="2735146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Ведение документации </a:t>
            </a:r>
            <a:r>
              <a:rPr lang="ru-RU" sz="1200" dirty="0" err="1">
                <a:effectLst/>
                <a:latin typeface="Montserrat Medium" pitchFamily="2" charset="77"/>
              </a:rPr>
              <a:t>службои</a:t>
            </a:r>
            <a:r>
              <a:rPr lang="ru-RU" sz="1200" dirty="0">
                <a:effectLst/>
                <a:latin typeface="Montserrat Medium" pitchFamily="2" charset="77"/>
              </a:rPr>
              <a:t>̆ эксплуатации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53241" y="3611995"/>
            <a:ext cx="2625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Сведения об актах технических осмотров, отчеты по ТО, данные о проектах реконструкции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15938" y="1886251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879"/>
          <a:stretch/>
        </p:blipFill>
        <p:spPr>
          <a:xfrm>
            <a:off x="3757447" y="5286589"/>
            <a:ext cx="8440869" cy="1683822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6296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15589" y="549994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5938" y="2797202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15938" y="3636341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4" name="Google Shape;168;p6">
            <a:extLst>
              <a:ext uri="{FF2B5EF4-FFF2-40B4-BE49-F238E27FC236}">
                <a16:creationId xmlns:a16="http://schemas.microsoft.com/office/drawing/2014/main" id="{7BDBB4ED-6EEA-6745-8E8D-DFD4993494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9" r="119"/>
          <a:stretch/>
        </p:blipFill>
        <p:spPr>
          <a:xfrm>
            <a:off x="4466434" y="497742"/>
            <a:ext cx="4044800" cy="36000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172;p6">
            <a:extLst>
              <a:ext uri="{FF2B5EF4-FFF2-40B4-BE49-F238E27FC236}">
                <a16:creationId xmlns:a16="http://schemas.microsoft.com/office/drawing/2014/main" id="{4A756997-E963-814B-9FAA-6C5D1A3015A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52020" y="1736279"/>
            <a:ext cx="4055614" cy="36000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173;p6">
            <a:extLst>
              <a:ext uri="{FF2B5EF4-FFF2-40B4-BE49-F238E27FC236}">
                <a16:creationId xmlns:a16="http://schemas.microsoft.com/office/drawing/2014/main" id="{BA3B753A-962F-0641-AF79-2B04DD655D5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15103" y="2875426"/>
            <a:ext cx="4048399" cy="36000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1171C01-6F97-374F-B096-41F59661CD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065" y="665296"/>
            <a:ext cx="423693" cy="432000"/>
          </a:xfrm>
          <a:prstGeom prst="rect">
            <a:avLst/>
          </a:prstGeom>
        </p:spPr>
      </p:pic>
      <p:sp>
        <p:nvSpPr>
          <p:cNvPr id="26" name="Rectangle 12">
            <a:extLst>
              <a:ext uri="{FF2B5EF4-FFF2-40B4-BE49-F238E27FC236}">
                <a16:creationId xmlns:a16="http://schemas.microsoft.com/office/drawing/2014/main" id="{C55B6871-46F3-4AE4-8792-E18E1AD071E0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9AD501-DCBD-4F9B-82ED-7A452B2060C6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ВЕДЕНИЕ ДОКУМЕНТАЦИИ 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ПО ОБЪЕКТУ</a:t>
            </a:r>
          </a:p>
        </p:txBody>
      </p:sp>
      <p:sp>
        <p:nvSpPr>
          <p:cNvPr id="28" name="Oval 36">
            <a:extLst>
              <a:ext uri="{FF2B5EF4-FFF2-40B4-BE49-F238E27FC236}">
                <a16:creationId xmlns:a16="http://schemas.microsoft.com/office/drawing/2014/main" id="{244E98A7-F60F-4FBF-8D84-078F5A80028A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3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29" name="Graphic 184">
            <a:extLst>
              <a:ext uri="{FF2B5EF4-FFF2-40B4-BE49-F238E27FC236}">
                <a16:creationId xmlns:a16="http://schemas.microsoft.com/office/drawing/2014/main" id="{95EE2686-A0BD-45DF-879A-75CE9EEF9E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53329" y="613614"/>
            <a:ext cx="466100" cy="4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633" b="42732"/>
          <a:stretch/>
        </p:blipFill>
        <p:spPr>
          <a:xfrm rot="10800000">
            <a:off x="-52357" y="-58744"/>
            <a:ext cx="4166959" cy="15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1017597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СТАНДАРТИЗАЦИЯ ПРОТОКОЛОВ КОНТРОЛЯ</a:t>
            </a:r>
            <a:endParaRPr lang="en-BY" sz="16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60707" y="1856208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Контроль поверок средств измерений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60707" y="2733057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Анализ изменения результатов измерений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45F-DAF1-1F4D-9E06-1469E79464FB}"/>
              </a:ext>
            </a:extLst>
          </p:cNvPr>
          <p:cNvSpPr txBox="1"/>
          <p:nvPr/>
        </p:nvSpPr>
        <p:spPr>
          <a:xfrm>
            <a:off x="860707" y="3609906"/>
            <a:ext cx="2576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latin typeface="Montserrat Medium" pitchFamily="2" charset="77"/>
              </a:rPr>
              <a:t>Единыи</a:t>
            </a:r>
            <a:r>
              <a:rPr lang="ru-RU" sz="1200" dirty="0">
                <a:latin typeface="Montserrat Medium" pitchFamily="2" charset="77"/>
              </a:rPr>
              <a:t>̆ подход к методике измерений и обработке результатов 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618"/>
          <a:stretch/>
        </p:blipFill>
        <p:spPr>
          <a:xfrm>
            <a:off x="3757447" y="5502721"/>
            <a:ext cx="8440869" cy="1446945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31500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23404" y="1887476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23404" y="2781775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52F697-7C76-7E4D-8C9E-44131EEE0D42}"/>
              </a:ext>
            </a:extLst>
          </p:cNvPr>
          <p:cNvGrpSpPr/>
          <p:nvPr/>
        </p:nvGrpSpPr>
        <p:grpSpPr>
          <a:xfrm>
            <a:off x="523404" y="3644891"/>
            <a:ext cx="260263" cy="247947"/>
            <a:chOff x="478436" y="1721818"/>
            <a:chExt cx="260263" cy="247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190383-1F26-B949-ABD7-84DCD60A5F3B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E7E28305-A802-E144-999A-FB833860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3" name="Google Shape;183;p10">
            <a:extLst>
              <a:ext uri="{FF2B5EF4-FFF2-40B4-BE49-F238E27FC236}">
                <a16:creationId xmlns:a16="http://schemas.microsoft.com/office/drawing/2014/main" id="{73111323-6E3E-0945-820D-0143C919D81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8048" y="514771"/>
            <a:ext cx="5871117" cy="363267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84;p10">
            <a:extLst>
              <a:ext uri="{FF2B5EF4-FFF2-40B4-BE49-F238E27FC236}">
                <a16:creationId xmlns:a16="http://schemas.microsoft.com/office/drawing/2014/main" id="{8BE75991-5DF7-AC4E-908A-240CED9B022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20" t="2475" r="813" b="2279"/>
          <a:stretch/>
        </p:blipFill>
        <p:spPr>
          <a:xfrm>
            <a:off x="4288221" y="2909783"/>
            <a:ext cx="3594538" cy="323877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041D67-33A7-E14B-8CF8-E505EE20EF9F}"/>
              </a:ext>
            </a:extLst>
          </p:cNvPr>
          <p:cNvSpPr/>
          <p:nvPr/>
        </p:nvSpPr>
        <p:spPr>
          <a:xfrm>
            <a:off x="8563672" y="514771"/>
            <a:ext cx="360000" cy="36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67940A-DF82-1E44-99EE-E237007A3263}"/>
              </a:ext>
            </a:extLst>
          </p:cNvPr>
          <p:cNvSpPr/>
          <p:nvPr/>
        </p:nvSpPr>
        <p:spPr>
          <a:xfrm rot="16200000">
            <a:off x="6927401" y="2308246"/>
            <a:ext cx="3816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DEA07927-3641-3648-AFAD-249D3ACA9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428" y="649995"/>
            <a:ext cx="460429" cy="4680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60A3D92A-79A5-4D41-958B-3C007F9445F5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AD560E-24E6-4BAD-9975-6F04E61C4DEA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СТАНДАРТИЗАЦИЯ ПРОТОКОЛОВ КОНТРОЛЯ</a:t>
            </a:r>
          </a:p>
        </p:txBody>
      </p:sp>
      <p:sp>
        <p:nvSpPr>
          <p:cNvPr id="29" name="Oval 36">
            <a:extLst>
              <a:ext uri="{FF2B5EF4-FFF2-40B4-BE49-F238E27FC236}">
                <a16:creationId xmlns:a16="http://schemas.microsoft.com/office/drawing/2014/main" id="{281CF915-BA4F-4018-9554-41D7A4F0259E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4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0" name="Graphic 184">
            <a:extLst>
              <a:ext uri="{FF2B5EF4-FFF2-40B4-BE49-F238E27FC236}">
                <a16:creationId xmlns:a16="http://schemas.microsoft.com/office/drawing/2014/main" id="{192A143E-44BB-4D83-95E0-7CB9E8038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53329" y="614394"/>
            <a:ext cx="466100" cy="4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73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633" b="40418"/>
          <a:stretch/>
        </p:blipFill>
        <p:spPr>
          <a:xfrm rot="10800000">
            <a:off x="-118274" y="-148207"/>
            <a:ext cx="4166959" cy="1615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63118-632E-1541-9995-91CB576DC513}"/>
              </a:ext>
            </a:extLst>
          </p:cNvPr>
          <p:cNvSpPr txBox="1"/>
          <p:nvPr/>
        </p:nvSpPr>
        <p:spPr>
          <a:xfrm>
            <a:off x="908268" y="596896"/>
            <a:ext cx="3110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ПОВРЕЖДЕНИЙ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60707" y="1832934"/>
            <a:ext cx="198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Единая база дефектов и повреждений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60707" y="2792594"/>
            <a:ext cx="2625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Стандартизация рекомендаций по устранению дефектов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00CBD6-2156-DC44-B023-0EA95418F989}"/>
              </a:ext>
            </a:extLst>
          </p:cNvPr>
          <p:cNvSpPr txBox="1"/>
          <p:nvPr/>
        </p:nvSpPr>
        <p:spPr>
          <a:xfrm>
            <a:off x="860707" y="3752254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Контроль за устранением дефектов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C45F-DAF1-1F4D-9E06-1469E79464FB}"/>
              </a:ext>
            </a:extLst>
          </p:cNvPr>
          <p:cNvSpPr txBox="1"/>
          <p:nvPr/>
        </p:nvSpPr>
        <p:spPr>
          <a:xfrm>
            <a:off x="860707" y="4527248"/>
            <a:ext cx="2304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Нормативное обоснование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23404" y="1885260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418"/>
          <a:stretch/>
        </p:blipFill>
        <p:spPr>
          <a:xfrm>
            <a:off x="3777837" y="5343224"/>
            <a:ext cx="8440869" cy="1615005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398732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581805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23404" y="2838705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ACC6D-A359-EC41-98F0-9EB49D1B838E}"/>
              </a:ext>
            </a:extLst>
          </p:cNvPr>
          <p:cNvGrpSpPr/>
          <p:nvPr/>
        </p:nvGrpSpPr>
        <p:grpSpPr>
          <a:xfrm>
            <a:off x="523404" y="3803514"/>
            <a:ext cx="260263" cy="247947"/>
            <a:chOff x="478436" y="1721818"/>
            <a:chExt cx="260263" cy="24794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9A9A60-8F68-1145-8D3F-E3D68DF67D28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1BEFDC98-6A7B-0D49-BF3F-A5C23E3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52F697-7C76-7E4D-8C9E-44131EEE0D42}"/>
              </a:ext>
            </a:extLst>
          </p:cNvPr>
          <p:cNvGrpSpPr/>
          <p:nvPr/>
        </p:nvGrpSpPr>
        <p:grpSpPr>
          <a:xfrm>
            <a:off x="523404" y="4597438"/>
            <a:ext cx="260263" cy="247947"/>
            <a:chOff x="478436" y="1721818"/>
            <a:chExt cx="260263" cy="247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190383-1F26-B949-ABD7-84DCD60A5F3B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6" name="Graphic 45" descr="Checkmark">
              <a:extLst>
                <a:ext uri="{FF2B5EF4-FFF2-40B4-BE49-F238E27FC236}">
                  <a16:creationId xmlns:a16="http://schemas.microsoft.com/office/drawing/2014/main" id="{E7E28305-A802-E144-999A-FB833860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EEE297C-3F81-9249-B024-911296EC3214}"/>
              </a:ext>
            </a:extLst>
          </p:cNvPr>
          <p:cNvSpPr txBox="1"/>
          <p:nvPr/>
        </p:nvSpPr>
        <p:spPr>
          <a:xfrm>
            <a:off x="832624" y="5302243"/>
            <a:ext cx="2625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Единый̆ подход к категоризации дефектов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72C979-8BA5-C848-A9E1-E0377FE38E69}"/>
              </a:ext>
            </a:extLst>
          </p:cNvPr>
          <p:cNvGrpSpPr/>
          <p:nvPr/>
        </p:nvGrpSpPr>
        <p:grpSpPr>
          <a:xfrm>
            <a:off x="495321" y="5353077"/>
            <a:ext cx="260263" cy="247947"/>
            <a:chOff x="478436" y="1721818"/>
            <a:chExt cx="260263" cy="24794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1E8790-10E8-444A-8FFF-6540B71EB4D3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51" name="Graphic 50" descr="Checkmark">
              <a:extLst>
                <a:ext uri="{FF2B5EF4-FFF2-40B4-BE49-F238E27FC236}">
                  <a16:creationId xmlns:a16="http://schemas.microsoft.com/office/drawing/2014/main" id="{042C491A-21E8-3446-A7A6-33305E38A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52" name="Google Shape;195;p11">
            <a:extLst>
              <a:ext uri="{FF2B5EF4-FFF2-40B4-BE49-F238E27FC236}">
                <a16:creationId xmlns:a16="http://schemas.microsoft.com/office/drawing/2014/main" id="{94F32C82-0563-EE40-A518-9B85B7B579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95" t="747" r="553" b="35046"/>
          <a:stretch/>
        </p:blipFill>
        <p:spPr>
          <a:xfrm>
            <a:off x="4392049" y="577851"/>
            <a:ext cx="7193700" cy="3148664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FFA2D9E-72E9-2F4C-96A1-4B7FC7EF4811}"/>
              </a:ext>
            </a:extLst>
          </p:cNvPr>
          <p:cNvSpPr/>
          <p:nvPr/>
        </p:nvSpPr>
        <p:spPr>
          <a:xfrm rot="10800000">
            <a:off x="4236272" y="3721378"/>
            <a:ext cx="7524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3" name="Google Shape;196;p11">
            <a:extLst>
              <a:ext uri="{FF2B5EF4-FFF2-40B4-BE49-F238E27FC236}">
                <a16:creationId xmlns:a16="http://schemas.microsoft.com/office/drawing/2014/main" id="{7180811A-B145-1D4B-AFEE-7D0B7C1B09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917" t="896" r="1037" b="1330"/>
          <a:stretch/>
        </p:blipFill>
        <p:spPr>
          <a:xfrm>
            <a:off x="7037494" y="2194560"/>
            <a:ext cx="3474720" cy="3867573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076CD02-9A70-344E-98E9-2871341B6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779" y="653382"/>
            <a:ext cx="460429" cy="468000"/>
          </a:xfrm>
          <a:prstGeom prst="rect">
            <a:avLst/>
          </a:prstGeom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6A3CDF99-CD30-45E4-B29D-37DDAB0DD349}"/>
              </a:ext>
            </a:extLst>
          </p:cNvPr>
          <p:cNvSpPr/>
          <p:nvPr/>
        </p:nvSpPr>
        <p:spPr>
          <a:xfrm>
            <a:off x="0" y="514771"/>
            <a:ext cx="416695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068900-B957-4631-8CDF-FFC692F38BB2}"/>
              </a:ext>
            </a:extLst>
          </p:cNvPr>
          <p:cNvSpPr txBox="1"/>
          <p:nvPr/>
        </p:nvSpPr>
        <p:spPr>
          <a:xfrm>
            <a:off x="1056786" y="596896"/>
            <a:ext cx="3078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УНИФИКАЦИЯ ДЕФЕКТОВ И ПОВРЕЖДЕНИЙ </a:t>
            </a:r>
          </a:p>
        </p:txBody>
      </p:sp>
      <p:sp>
        <p:nvSpPr>
          <p:cNvPr id="56" name="Oval 36">
            <a:extLst>
              <a:ext uri="{FF2B5EF4-FFF2-40B4-BE49-F238E27FC236}">
                <a16:creationId xmlns:a16="http://schemas.microsoft.com/office/drawing/2014/main" id="{4D114EF0-B6DA-4CC6-A2B8-55BC2B23C058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5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57" name="Graphic 184">
            <a:extLst>
              <a:ext uri="{FF2B5EF4-FFF2-40B4-BE49-F238E27FC236}">
                <a16:creationId xmlns:a16="http://schemas.microsoft.com/office/drawing/2014/main" id="{B7B06F70-480D-4060-A10E-73DA54757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53329" y="614394"/>
            <a:ext cx="466099" cy="4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4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7C8C502D-E9E5-4744-89E4-662AC7AC7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702" b="43216"/>
          <a:stretch/>
        </p:blipFill>
        <p:spPr>
          <a:xfrm rot="10800000">
            <a:off x="-28085" y="-72359"/>
            <a:ext cx="4076770" cy="15391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E8E96-87C1-5149-8582-44155202705E}"/>
              </a:ext>
            </a:extLst>
          </p:cNvPr>
          <p:cNvSpPr/>
          <p:nvPr/>
        </p:nvSpPr>
        <p:spPr>
          <a:xfrm>
            <a:off x="3757447" y="0"/>
            <a:ext cx="8440868" cy="6858000"/>
          </a:xfrm>
          <a:prstGeom prst="rect">
            <a:avLst/>
          </a:prstGeom>
          <a:gradFill>
            <a:gsLst>
              <a:gs pos="0">
                <a:srgbClr val="06213F"/>
              </a:gs>
              <a:gs pos="100000">
                <a:srgbClr val="083660"/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AE506-059A-E24D-A80E-9562844F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3000"/>
          </a:blip>
          <a:srcRect l="5364" t="234" r="14390" b="-57"/>
          <a:stretch/>
        </p:blipFill>
        <p:spPr>
          <a:xfrm rot="10800000">
            <a:off x="3761298" y="-85476"/>
            <a:ext cx="8372767" cy="6943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D9133-FA83-5445-AB35-95B7C1351AA9}"/>
              </a:ext>
            </a:extLst>
          </p:cNvPr>
          <p:cNvSpPr txBox="1"/>
          <p:nvPr/>
        </p:nvSpPr>
        <p:spPr>
          <a:xfrm>
            <a:off x="851082" y="1649138"/>
            <a:ext cx="2357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Назначение категории технического состояния на основании </a:t>
            </a:r>
            <a:r>
              <a:rPr lang="ru-RU" sz="1200" dirty="0" err="1">
                <a:solidFill>
                  <a:srgbClr val="06213F"/>
                </a:solidFill>
                <a:latin typeface="Montserrat Medium" pitchFamily="2" charset="77"/>
              </a:rPr>
              <a:t>полнои</a:t>
            </a:r>
            <a:r>
              <a:rPr lang="ru-RU" sz="1200" dirty="0">
                <a:solidFill>
                  <a:srgbClr val="06213F"/>
                </a:solidFill>
                <a:latin typeface="Montserrat Medium" pitchFamily="2" charset="77"/>
              </a:rPr>
              <a:t>̆ информации об объекте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2EA72-57CA-9C46-9709-8F657404EE39}"/>
              </a:ext>
            </a:extLst>
          </p:cNvPr>
          <p:cNvSpPr txBox="1"/>
          <p:nvPr/>
        </p:nvSpPr>
        <p:spPr>
          <a:xfrm>
            <a:off x="836491" y="4077612"/>
            <a:ext cx="2490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77"/>
              </a:rPr>
              <a:t>Разработка рекомендаций на основании выявленных дефектов, проведенных измерений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BE4FF-ACC3-7245-A772-DC62807DF399}"/>
              </a:ext>
            </a:extLst>
          </p:cNvPr>
          <p:cNvGrpSpPr/>
          <p:nvPr/>
        </p:nvGrpSpPr>
        <p:grpSpPr>
          <a:xfrm>
            <a:off x="523404" y="1884339"/>
            <a:ext cx="260263" cy="247947"/>
            <a:chOff x="478436" y="1721818"/>
            <a:chExt cx="260263" cy="247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4B40D-7060-524C-9AB5-989930FDD9A4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20" name="Graphic 19" descr="Checkmark">
              <a:extLst>
                <a:ext uri="{FF2B5EF4-FFF2-40B4-BE49-F238E27FC236}">
                  <a16:creationId xmlns:a16="http://schemas.microsoft.com/office/drawing/2014/main" id="{407ECA48-F18B-FC47-AC1A-B4864559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13320935-5635-3242-A5D7-F7127894E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878"/>
          <a:stretch/>
        </p:blipFill>
        <p:spPr>
          <a:xfrm>
            <a:off x="3757447" y="5311256"/>
            <a:ext cx="8440869" cy="16567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3EECA0C-B7F4-1F45-81A7-6800A5B624CF}"/>
              </a:ext>
            </a:extLst>
          </p:cNvPr>
          <p:cNvGrpSpPr/>
          <p:nvPr/>
        </p:nvGrpSpPr>
        <p:grpSpPr>
          <a:xfrm>
            <a:off x="517599" y="4291514"/>
            <a:ext cx="260263" cy="247947"/>
            <a:chOff x="478436" y="1721818"/>
            <a:chExt cx="260263" cy="2479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A912E2-E093-EF46-B769-FE4037BB3D0F}"/>
                </a:ext>
              </a:extLst>
            </p:cNvPr>
            <p:cNvSpPr/>
            <p:nvPr/>
          </p:nvSpPr>
          <p:spPr>
            <a:xfrm>
              <a:off x="478436" y="1762401"/>
              <a:ext cx="207364" cy="207364"/>
            </a:xfrm>
            <a:prstGeom prst="rect">
              <a:avLst/>
            </a:prstGeom>
            <a:noFill/>
            <a:ln>
              <a:solidFill>
                <a:srgbClr val="84E7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Y"/>
            </a:p>
          </p:txBody>
        </p:sp>
        <p:pic>
          <p:nvPicPr>
            <p:cNvPr id="40" name="Graphic 39" descr="Checkmark">
              <a:extLst>
                <a:ext uri="{FF2B5EF4-FFF2-40B4-BE49-F238E27FC236}">
                  <a16:creationId xmlns:a16="http://schemas.microsoft.com/office/drawing/2014/main" id="{0DF7FF5E-AE24-DB40-8094-8B08AFB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492" y="1721818"/>
              <a:ext cx="231207" cy="231207"/>
            </a:xfrm>
            <a:prstGeom prst="rect">
              <a:avLst/>
            </a:prstGeom>
          </p:spPr>
        </p:pic>
      </p:grpSp>
      <p:pic>
        <p:nvPicPr>
          <p:cNvPr id="55" name="Google Shape;212;p13">
            <a:extLst>
              <a:ext uri="{FF2B5EF4-FFF2-40B4-BE49-F238E27FC236}">
                <a16:creationId xmlns:a16="http://schemas.microsoft.com/office/drawing/2014/main" id="{C36A831E-D5F8-C646-A5E3-2806C0FAE2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77" t="607" r="19154" b="13580"/>
          <a:stretch/>
        </p:blipFill>
        <p:spPr>
          <a:xfrm>
            <a:off x="4966594" y="527024"/>
            <a:ext cx="6447332" cy="4063996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215;p13">
            <a:extLst>
              <a:ext uri="{FF2B5EF4-FFF2-40B4-BE49-F238E27FC236}">
                <a16:creationId xmlns:a16="http://schemas.microsoft.com/office/drawing/2014/main" id="{AF2F55B0-1455-5048-8185-F819EFB8031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18" t="793" r="839" b="1294"/>
          <a:stretch/>
        </p:blipFill>
        <p:spPr>
          <a:xfrm>
            <a:off x="6372660" y="2457433"/>
            <a:ext cx="4748981" cy="352486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334474E-223B-DA44-963C-473AD885FE37}"/>
              </a:ext>
            </a:extLst>
          </p:cNvPr>
          <p:cNvSpPr/>
          <p:nvPr/>
        </p:nvSpPr>
        <p:spPr>
          <a:xfrm rot="16200000">
            <a:off x="9277150" y="2536162"/>
            <a:ext cx="4284000" cy="45719"/>
          </a:xfrm>
          <a:prstGeom prst="rect">
            <a:avLst/>
          </a:prstGeom>
          <a:gradFill flip="none" rotWithShape="1">
            <a:gsLst>
              <a:gs pos="0">
                <a:srgbClr val="84E7F1"/>
              </a:gs>
              <a:gs pos="100000">
                <a:srgbClr val="115BA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5C22B-D620-8648-8F62-29D9959D77AD}"/>
              </a:ext>
            </a:extLst>
          </p:cNvPr>
          <p:cNvSpPr/>
          <p:nvPr/>
        </p:nvSpPr>
        <p:spPr>
          <a:xfrm>
            <a:off x="0" y="514771"/>
            <a:ext cx="4765964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A5B41E-DD2B-9542-936E-1CFE08A9888F}"/>
              </a:ext>
            </a:extLst>
          </p:cNvPr>
          <p:cNvSpPr/>
          <p:nvPr/>
        </p:nvSpPr>
        <p:spPr>
          <a:xfrm>
            <a:off x="635714" y="577851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C137E3-9E18-8946-88D2-DC679C1C1655}"/>
              </a:ext>
            </a:extLst>
          </p:cNvPr>
          <p:cNvSpPr/>
          <p:nvPr/>
        </p:nvSpPr>
        <p:spPr>
          <a:xfrm rot="5400000">
            <a:off x="4583078" y="1148269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D48643-650B-F140-9873-0E1B67ADE70B}"/>
              </a:ext>
            </a:extLst>
          </p:cNvPr>
          <p:cNvSpPr txBox="1"/>
          <p:nvPr/>
        </p:nvSpPr>
        <p:spPr>
          <a:xfrm>
            <a:off x="962177" y="3072360"/>
            <a:ext cx="3948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77"/>
              </a:rPr>
              <a:t>РАЗРАБОТКА РЕКОМЕНДАЦИЙ ЭКСПЛУАТАЦИИ ОБЪЕКТА 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0EA2EE4-8382-AA4E-9BD6-AAC248E1B613}"/>
              </a:ext>
            </a:extLst>
          </p:cNvPr>
          <p:cNvSpPr/>
          <p:nvPr/>
        </p:nvSpPr>
        <p:spPr>
          <a:xfrm>
            <a:off x="635714" y="3068305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7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62" name="Right Triangle 61">
            <a:extLst>
              <a:ext uri="{FF2B5EF4-FFF2-40B4-BE49-F238E27FC236}">
                <a16:creationId xmlns:a16="http://schemas.microsoft.com/office/drawing/2014/main" id="{35765CFF-EB37-714D-86BA-CCC1AD722349}"/>
              </a:ext>
            </a:extLst>
          </p:cNvPr>
          <p:cNvSpPr/>
          <p:nvPr/>
        </p:nvSpPr>
        <p:spPr>
          <a:xfrm rot="5400000">
            <a:off x="4583078" y="3638723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6923C5C1-A0B2-4B47-8189-260810C506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289" y="645753"/>
            <a:ext cx="460429" cy="4680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5BD972E-D81F-8746-B760-488F4E491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9608" y="3152262"/>
            <a:ext cx="460429" cy="4680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F8C9B753-95E6-4612-B29E-96BCB8274113}"/>
              </a:ext>
            </a:extLst>
          </p:cNvPr>
          <p:cNvSpPr/>
          <p:nvPr/>
        </p:nvSpPr>
        <p:spPr>
          <a:xfrm>
            <a:off x="0" y="514771"/>
            <a:ext cx="476270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422042-983B-480C-A385-66830AA15196}"/>
              </a:ext>
            </a:extLst>
          </p:cNvPr>
          <p:cNvSpPr txBox="1"/>
          <p:nvPr/>
        </p:nvSpPr>
        <p:spPr>
          <a:xfrm>
            <a:off x="1056786" y="596896"/>
            <a:ext cx="3659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ОБРАБОТКА И АНАЛИЗ РЕЗУЛЬТАТОВ ОБСЛЕДОВАНИЯ </a:t>
            </a:r>
          </a:p>
        </p:txBody>
      </p:sp>
      <p:sp>
        <p:nvSpPr>
          <p:cNvPr id="29" name="Oval 36">
            <a:extLst>
              <a:ext uri="{FF2B5EF4-FFF2-40B4-BE49-F238E27FC236}">
                <a16:creationId xmlns:a16="http://schemas.microsoft.com/office/drawing/2014/main" id="{C397979E-65A4-4D84-BFA7-41476FC9B0BB}"/>
              </a:ext>
            </a:extLst>
          </p:cNvPr>
          <p:cNvSpPr/>
          <p:nvPr/>
        </p:nvSpPr>
        <p:spPr>
          <a:xfrm>
            <a:off x="635714" y="563996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30" name="Graphic 184">
            <a:extLst>
              <a:ext uri="{FF2B5EF4-FFF2-40B4-BE49-F238E27FC236}">
                <a16:creationId xmlns:a16="http://schemas.microsoft.com/office/drawing/2014/main" id="{93932F31-4EBF-4D53-8BE9-D9BA22B6F4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53329" y="614394"/>
            <a:ext cx="466099" cy="474135"/>
          </a:xfrm>
          <a:prstGeom prst="rect">
            <a:avLst/>
          </a:prstGeom>
        </p:spPr>
      </p:pic>
      <p:sp>
        <p:nvSpPr>
          <p:cNvPr id="50" name="Rectangle 12">
            <a:extLst>
              <a:ext uri="{FF2B5EF4-FFF2-40B4-BE49-F238E27FC236}">
                <a16:creationId xmlns:a16="http://schemas.microsoft.com/office/drawing/2014/main" id="{DD385125-3055-4541-94E2-508C6911AE00}"/>
              </a:ext>
            </a:extLst>
          </p:cNvPr>
          <p:cNvSpPr/>
          <p:nvPr/>
        </p:nvSpPr>
        <p:spPr>
          <a:xfrm>
            <a:off x="-3459" y="3006263"/>
            <a:ext cx="4765964" cy="709941"/>
          </a:xfrm>
          <a:prstGeom prst="rect">
            <a:avLst/>
          </a:prstGeom>
          <a:gradFill>
            <a:gsLst>
              <a:gs pos="0">
                <a:srgbClr val="84E7F1"/>
              </a:gs>
              <a:gs pos="100000">
                <a:srgbClr val="115BA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51" name="Oval 36">
            <a:extLst>
              <a:ext uri="{FF2B5EF4-FFF2-40B4-BE49-F238E27FC236}">
                <a16:creationId xmlns:a16="http://schemas.microsoft.com/office/drawing/2014/main" id="{7D9FC07C-4D63-4D58-A388-CA72AD6CB58B}"/>
              </a:ext>
            </a:extLst>
          </p:cNvPr>
          <p:cNvSpPr/>
          <p:nvPr/>
        </p:nvSpPr>
        <p:spPr>
          <a:xfrm>
            <a:off x="632255" y="3069343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6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sp>
        <p:nvSpPr>
          <p:cNvPr id="52" name="Right Triangle 10">
            <a:extLst>
              <a:ext uri="{FF2B5EF4-FFF2-40B4-BE49-F238E27FC236}">
                <a16:creationId xmlns:a16="http://schemas.microsoft.com/office/drawing/2014/main" id="{B6B2E433-78AA-4205-8E32-DF76C85F23F6}"/>
              </a:ext>
            </a:extLst>
          </p:cNvPr>
          <p:cNvSpPr/>
          <p:nvPr/>
        </p:nvSpPr>
        <p:spPr>
          <a:xfrm rot="5400000">
            <a:off x="4579619" y="3639761"/>
            <a:ext cx="102148" cy="257111"/>
          </a:xfrm>
          <a:prstGeom prst="rtTriangle">
            <a:avLst/>
          </a:prstGeom>
          <a:solidFill>
            <a:srgbClr val="083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pic>
        <p:nvPicPr>
          <p:cNvPr id="53" name="Graphic 63">
            <a:extLst>
              <a:ext uri="{FF2B5EF4-FFF2-40B4-BE49-F238E27FC236}">
                <a16:creationId xmlns:a16="http://schemas.microsoft.com/office/drawing/2014/main" id="{3D3A2F25-1313-484F-BB7B-46935E96B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830" y="3137245"/>
            <a:ext cx="460429" cy="468000"/>
          </a:xfrm>
          <a:prstGeom prst="rect">
            <a:avLst/>
          </a:prstGeom>
        </p:spPr>
      </p:pic>
      <p:sp>
        <p:nvSpPr>
          <p:cNvPr id="54" name="Rectangle 12">
            <a:extLst>
              <a:ext uri="{FF2B5EF4-FFF2-40B4-BE49-F238E27FC236}">
                <a16:creationId xmlns:a16="http://schemas.microsoft.com/office/drawing/2014/main" id="{2C0F6B60-B737-4736-8FDB-B24CEF6CFE97}"/>
              </a:ext>
            </a:extLst>
          </p:cNvPr>
          <p:cNvSpPr/>
          <p:nvPr/>
        </p:nvSpPr>
        <p:spPr>
          <a:xfrm>
            <a:off x="-3459" y="3006263"/>
            <a:ext cx="4762708" cy="709941"/>
          </a:xfrm>
          <a:prstGeom prst="rect">
            <a:avLst/>
          </a:prstGeom>
          <a:gradFill>
            <a:gsLst>
              <a:gs pos="100000">
                <a:srgbClr val="0880D2"/>
              </a:gs>
              <a:gs pos="41000">
                <a:srgbClr val="082D5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Y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0EE123-C3A8-41A9-94D1-2ADF8A2B2C5C}"/>
              </a:ext>
            </a:extLst>
          </p:cNvPr>
          <p:cNvSpPr txBox="1"/>
          <p:nvPr/>
        </p:nvSpPr>
        <p:spPr>
          <a:xfrm>
            <a:off x="1053327" y="3088388"/>
            <a:ext cx="365947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РАЗРАБОТКА РЕКОМЕНДАЦИЙ</a:t>
            </a:r>
            <a:r>
              <a:rPr lang="ru-RU" sz="1400" b="1" dirty="0">
                <a:solidFill>
                  <a:schemeClr val="bg1"/>
                </a:solidFill>
                <a:latin typeface="Montserrat SemiBold" pitchFamily="2" charset="77"/>
              </a:rPr>
              <a:t> ЭКСПЛУАТАЦИИ ОБЪЕКТА</a:t>
            </a:r>
            <a:r>
              <a:rPr lang="en-BY" sz="1400" b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</a:p>
        </p:txBody>
      </p:sp>
      <p:sp>
        <p:nvSpPr>
          <p:cNvPr id="63" name="Oval 36">
            <a:extLst>
              <a:ext uri="{FF2B5EF4-FFF2-40B4-BE49-F238E27FC236}">
                <a16:creationId xmlns:a16="http://schemas.microsoft.com/office/drawing/2014/main" id="{097BDEC1-09A2-4E78-BB3F-38CFB6ADF93B}"/>
              </a:ext>
            </a:extLst>
          </p:cNvPr>
          <p:cNvSpPr/>
          <p:nvPr/>
        </p:nvSpPr>
        <p:spPr>
          <a:xfrm>
            <a:off x="632255" y="3055488"/>
            <a:ext cx="419100" cy="4191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ukim Light" pitchFamily="2" charset="77"/>
                <a:cs typeface="Aukim Light" pitchFamily="2" charset="77"/>
              </a:rPr>
              <a:t>7</a:t>
            </a:r>
            <a:endParaRPr lang="en-BY" sz="1600" b="1" dirty="0">
              <a:solidFill>
                <a:schemeClr val="bg1"/>
              </a:solidFill>
              <a:latin typeface="Aukim Light" pitchFamily="2" charset="77"/>
              <a:cs typeface="Aukim Light" pitchFamily="2" charset="77"/>
            </a:endParaRPr>
          </a:p>
        </p:txBody>
      </p:sp>
      <p:pic>
        <p:nvPicPr>
          <p:cNvPr id="66" name="Graphic 184">
            <a:extLst>
              <a:ext uri="{FF2B5EF4-FFF2-40B4-BE49-F238E27FC236}">
                <a16:creationId xmlns:a16="http://schemas.microsoft.com/office/drawing/2014/main" id="{F632DF8C-CA8C-4617-8821-83AAB68A3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49870" y="3105886"/>
            <a:ext cx="466098" cy="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61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751</Words>
  <Application>Microsoft Office PowerPoint</Application>
  <PresentationFormat>Широкоэкранный</PresentationFormat>
  <Paragraphs>231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Aukim Light</vt:lpstr>
      <vt:lpstr>Calibri</vt:lpstr>
      <vt:lpstr>Calibri Light</vt:lpstr>
      <vt:lpstr>Montserrat Medium</vt:lpstr>
      <vt:lpstr>Montserrat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Максим Скрябин</cp:lastModifiedBy>
  <cp:revision>26</cp:revision>
  <dcterms:created xsi:type="dcterms:W3CDTF">2024-05-15T13:50:21Z</dcterms:created>
  <dcterms:modified xsi:type="dcterms:W3CDTF">2024-05-26T14:23:30Z</dcterms:modified>
</cp:coreProperties>
</file>